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4" r:id="rId2"/>
  </p:sldMasterIdLst>
  <p:notesMasterIdLst>
    <p:notesMasterId r:id="rId24"/>
  </p:notesMasterIdLst>
  <p:handoutMasterIdLst>
    <p:handoutMasterId r:id="rId25"/>
  </p:handoutMasterIdLst>
  <p:sldIdLst>
    <p:sldId id="694" r:id="rId3"/>
    <p:sldId id="259" r:id="rId4"/>
    <p:sldId id="695" r:id="rId5"/>
    <p:sldId id="696" r:id="rId6"/>
    <p:sldId id="697" r:id="rId7"/>
    <p:sldId id="698" r:id="rId8"/>
    <p:sldId id="699" r:id="rId9"/>
    <p:sldId id="700" r:id="rId10"/>
    <p:sldId id="712" r:id="rId11"/>
    <p:sldId id="701" r:id="rId12"/>
    <p:sldId id="702" r:id="rId13"/>
    <p:sldId id="703" r:id="rId14"/>
    <p:sldId id="704" r:id="rId15"/>
    <p:sldId id="705" r:id="rId16"/>
    <p:sldId id="707" r:id="rId17"/>
    <p:sldId id="708" r:id="rId18"/>
    <p:sldId id="709" r:id="rId19"/>
    <p:sldId id="710" r:id="rId20"/>
    <p:sldId id="713" r:id="rId21"/>
    <p:sldId id="714" r:id="rId22"/>
    <p:sldId id="71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3485C6"/>
    <a:srgbClr val="A53010"/>
    <a:srgbClr val="E94D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59" autoAdjust="0"/>
    <p:restoredTop sz="94671" autoAdjust="0"/>
  </p:normalViewPr>
  <p:slideViewPr>
    <p:cSldViewPr snapToGrid="0">
      <p:cViewPr varScale="1">
        <p:scale>
          <a:sx n="77" d="100"/>
          <a:sy n="77" d="100"/>
        </p:scale>
        <p:origin x="108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slide" Target="../slides/slide19.xml"/><Relationship Id="rId1" Type="http://schemas.openxmlformats.org/officeDocument/2006/relationships/slide" Target="../slides/slide3.xml"/><Relationship Id="rId6" Type="http://schemas.openxmlformats.org/officeDocument/2006/relationships/slide" Target="../slides/slide16.xml"/><Relationship Id="rId5" Type="http://schemas.openxmlformats.org/officeDocument/2006/relationships/slide" Target="../slides/slide18.xml"/><Relationship Id="rId4" Type="http://schemas.openxmlformats.org/officeDocument/2006/relationships/slide" Target="../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4C8F7B-E0CF-4176-8BBE-F8B9D1E93152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521C58-A57C-4E1A-87F6-470A23ABFCD4}">
      <dgm:prSet phldrT="[Text]" custT="1"/>
      <dgm:spPr/>
      <dgm:t>
        <a:bodyPr/>
        <a:lstStyle/>
        <a:p>
          <a:r>
            <a:rPr lang="en-US" sz="2800" dirty="0" smtClean="0">
              <a:latin typeface="Cambria" panose="02040503050406030204" pitchFamily="18" charset="0"/>
            </a:rPr>
            <a:t>1.</a:t>
          </a:r>
          <a:endParaRPr lang="en-US" sz="2800" dirty="0">
            <a:latin typeface="Cambria" panose="02040503050406030204" pitchFamily="18" charset="0"/>
          </a:endParaRPr>
        </a:p>
      </dgm:t>
    </dgm:pt>
    <dgm:pt modelId="{C21D7D36-5D6B-47EE-98B9-A6F5A1031784}" type="parTrans" cxnId="{17D6F108-B260-4426-8168-5378B07140CE}">
      <dgm:prSet/>
      <dgm:spPr/>
      <dgm:t>
        <a:bodyPr/>
        <a:lstStyle/>
        <a:p>
          <a:endParaRPr lang="en-US" sz="2800">
            <a:latin typeface="Cambria" panose="02040503050406030204" pitchFamily="18" charset="0"/>
          </a:endParaRPr>
        </a:p>
      </dgm:t>
    </dgm:pt>
    <dgm:pt modelId="{783EEF39-8D62-4084-8628-97155AF4422B}" type="sibTrans" cxnId="{17D6F108-B260-4426-8168-5378B07140CE}">
      <dgm:prSet/>
      <dgm:spPr/>
      <dgm:t>
        <a:bodyPr/>
        <a:lstStyle/>
        <a:p>
          <a:endParaRPr lang="en-US" sz="2800">
            <a:latin typeface="Cambria" panose="02040503050406030204" pitchFamily="18" charset="0"/>
          </a:endParaRPr>
        </a:p>
      </dgm:t>
    </dgm:pt>
    <dgm:pt modelId="{8B4C1EFB-2FFE-48CE-801F-0E4FA26EF8EE}">
      <dgm:prSet phldrT="[Text]" custT="1"/>
      <dgm:spPr/>
      <dgm:t>
        <a:bodyPr/>
        <a:lstStyle/>
        <a:p>
          <a:r>
            <a:rPr lang="en-US" sz="2800" dirty="0" err="1" smtClean="0">
              <a:latin typeface="Cambria" panose="02040503050406030204" pitchFamily="18" charset="0"/>
              <a:hlinkClick xmlns:r="http://schemas.openxmlformats.org/officeDocument/2006/relationships" r:id="rId1" action="ppaction://hlinksldjump"/>
            </a:rPr>
            <a:t>Cài</a:t>
          </a:r>
          <a:r>
            <a:rPr lang="en-US" sz="2800" dirty="0" smtClean="0">
              <a:latin typeface="Cambria" panose="02040503050406030204" pitchFamily="18" charset="0"/>
              <a:hlinkClick xmlns:r="http://schemas.openxmlformats.org/officeDocument/2006/relationships" r:id="rId1" action="ppaction://hlinksldjump"/>
            </a:rPr>
            <a:t> </a:t>
          </a:r>
          <a:r>
            <a:rPr lang="en-US" sz="2800" dirty="0" err="1" smtClean="0">
              <a:latin typeface="Cambria" panose="02040503050406030204" pitchFamily="18" charset="0"/>
              <a:hlinkClick xmlns:r="http://schemas.openxmlformats.org/officeDocument/2006/relationships" r:id="rId1" action="ppaction://hlinksldjump"/>
            </a:rPr>
            <a:t>đặt</a:t>
          </a:r>
          <a:r>
            <a:rPr lang="en-US" sz="2800" dirty="0" smtClean="0">
              <a:latin typeface="Cambria" panose="02040503050406030204" pitchFamily="18" charset="0"/>
              <a:hlinkClick xmlns:r="http://schemas.openxmlformats.org/officeDocument/2006/relationships" r:id="rId1" action="ppaction://hlinksldjump"/>
            </a:rPr>
            <a:t> </a:t>
          </a:r>
          <a:r>
            <a:rPr lang="en-US" sz="2800" dirty="0" err="1" smtClean="0">
              <a:latin typeface="Cambria" panose="02040503050406030204" pitchFamily="18" charset="0"/>
              <a:hlinkClick xmlns:r="http://schemas.openxmlformats.org/officeDocument/2006/relationships" r:id="rId1" action="ppaction://hlinksldjump"/>
            </a:rPr>
            <a:t>OpenCart</a:t>
          </a:r>
          <a:r>
            <a:rPr lang="en-US" sz="2800" dirty="0" smtClean="0">
              <a:latin typeface="Cambria" panose="02040503050406030204" pitchFamily="18" charset="0"/>
              <a:hlinkClick xmlns:r="http://schemas.openxmlformats.org/officeDocument/2006/relationships" r:id="rId1" action="ppaction://hlinksldjump"/>
            </a:rPr>
            <a:t> </a:t>
          </a:r>
          <a:r>
            <a:rPr lang="en-US" sz="2800" dirty="0" err="1" smtClean="0">
              <a:latin typeface="Cambria" panose="02040503050406030204" pitchFamily="18" charset="0"/>
              <a:hlinkClick xmlns:r="http://schemas.openxmlformats.org/officeDocument/2006/relationships" r:id="rId1" action="ppaction://hlinksldjump"/>
            </a:rPr>
            <a:t>trên</a:t>
          </a:r>
          <a:r>
            <a:rPr lang="en-US" sz="2800" dirty="0" smtClean="0">
              <a:latin typeface="Cambria" panose="02040503050406030204" pitchFamily="18" charset="0"/>
              <a:hlinkClick xmlns:r="http://schemas.openxmlformats.org/officeDocument/2006/relationships" r:id="rId1" action="ppaction://hlinksldjump"/>
            </a:rPr>
            <a:t> Localhost.</a:t>
          </a:r>
          <a:endParaRPr lang="en-US" sz="2800" dirty="0">
            <a:latin typeface="Cambria" panose="02040503050406030204" pitchFamily="18" charset="0"/>
          </a:endParaRPr>
        </a:p>
      </dgm:t>
    </dgm:pt>
    <dgm:pt modelId="{05BB7506-A5CD-4981-8E46-BF65A0AEFD96}" type="parTrans" cxnId="{0246453E-85C2-4BAC-98FA-DA8240F503C4}">
      <dgm:prSet/>
      <dgm:spPr/>
      <dgm:t>
        <a:bodyPr/>
        <a:lstStyle/>
        <a:p>
          <a:endParaRPr lang="en-US"/>
        </a:p>
      </dgm:t>
    </dgm:pt>
    <dgm:pt modelId="{A55A1808-B036-44E9-B0A4-81B8884847A3}" type="sibTrans" cxnId="{0246453E-85C2-4BAC-98FA-DA8240F503C4}">
      <dgm:prSet/>
      <dgm:spPr/>
      <dgm:t>
        <a:bodyPr/>
        <a:lstStyle/>
        <a:p>
          <a:endParaRPr lang="en-US"/>
        </a:p>
      </dgm:t>
    </dgm:pt>
    <dgm:pt modelId="{80813543-9633-459E-950E-9D3111A3DADB}">
      <dgm:prSet phldrT="[Text]" custT="1"/>
      <dgm:spPr/>
      <dgm:t>
        <a:bodyPr/>
        <a:lstStyle/>
        <a:p>
          <a:r>
            <a:rPr lang="en-US" sz="2800" dirty="0" smtClean="0">
              <a:latin typeface="Cambria" panose="02040503050406030204" pitchFamily="18" charset="0"/>
            </a:rPr>
            <a:t>2. </a:t>
          </a:r>
          <a:endParaRPr lang="en-US" sz="2800" dirty="0">
            <a:latin typeface="Cambria" panose="02040503050406030204" pitchFamily="18" charset="0"/>
          </a:endParaRPr>
        </a:p>
      </dgm:t>
    </dgm:pt>
    <dgm:pt modelId="{F0379675-5DA7-419D-A005-ED90E817E341}" type="parTrans" cxnId="{9DCB4815-F1F1-49F7-B89E-CAD028B4C24F}">
      <dgm:prSet/>
      <dgm:spPr/>
      <dgm:t>
        <a:bodyPr/>
        <a:lstStyle/>
        <a:p>
          <a:endParaRPr lang="en-US"/>
        </a:p>
      </dgm:t>
    </dgm:pt>
    <dgm:pt modelId="{1EA0566F-5885-4677-B301-55D1049D1DA7}" type="sibTrans" cxnId="{9DCB4815-F1F1-49F7-B89E-CAD028B4C24F}">
      <dgm:prSet/>
      <dgm:spPr/>
      <dgm:t>
        <a:bodyPr/>
        <a:lstStyle/>
        <a:p>
          <a:endParaRPr lang="en-US"/>
        </a:p>
      </dgm:t>
    </dgm:pt>
    <dgm:pt modelId="{AFBE19F6-BC63-43A4-AF27-F06EDA283D6F}">
      <dgm:prSet phldrT="[Text]" custT="1"/>
      <dgm:spPr/>
      <dgm:t>
        <a:bodyPr/>
        <a:lstStyle/>
        <a:p>
          <a:r>
            <a:rPr lang="en-US" sz="2800" smtClean="0">
              <a:latin typeface="Cambria" panose="02040503050406030204" pitchFamily="18" charset="0"/>
            </a:rPr>
            <a:t>3</a:t>
          </a:r>
          <a:endParaRPr lang="en-US" sz="2800">
            <a:latin typeface="Cambria" panose="02040503050406030204" pitchFamily="18" charset="0"/>
          </a:endParaRPr>
        </a:p>
      </dgm:t>
    </dgm:pt>
    <dgm:pt modelId="{F9B98F21-0645-461B-B98F-21FA66ADAB23}" type="parTrans" cxnId="{89483B7D-C56C-4A1B-88C0-2CF15E8C15EA}">
      <dgm:prSet/>
      <dgm:spPr/>
      <dgm:t>
        <a:bodyPr/>
        <a:lstStyle/>
        <a:p>
          <a:endParaRPr lang="en-US"/>
        </a:p>
      </dgm:t>
    </dgm:pt>
    <dgm:pt modelId="{052675AE-EB64-4C31-AD32-7D892349E627}" type="sibTrans" cxnId="{89483B7D-C56C-4A1B-88C0-2CF15E8C15EA}">
      <dgm:prSet/>
      <dgm:spPr/>
      <dgm:t>
        <a:bodyPr/>
        <a:lstStyle/>
        <a:p>
          <a:endParaRPr lang="en-US"/>
        </a:p>
      </dgm:t>
    </dgm:pt>
    <dgm:pt modelId="{FB39488C-A481-41DA-B6FD-9F79160C6E7B}">
      <dgm:prSet phldrT="[Text]" custT="1"/>
      <dgm:spPr/>
      <dgm:t>
        <a:bodyPr/>
        <a:lstStyle/>
        <a:p>
          <a:r>
            <a:rPr lang="en-US" sz="2800" smtClean="0">
              <a:latin typeface="Cambria" panose="02040503050406030204" pitchFamily="18" charset="0"/>
            </a:rPr>
            <a:t>5.</a:t>
          </a:r>
          <a:endParaRPr lang="en-US" sz="2800">
            <a:latin typeface="Cambria" panose="02040503050406030204" pitchFamily="18" charset="0"/>
          </a:endParaRPr>
        </a:p>
      </dgm:t>
    </dgm:pt>
    <dgm:pt modelId="{85B6C9FE-0CD7-4FF1-8844-E887DC8D4A42}" type="parTrans" cxnId="{4B72DEC0-D576-4C6A-B849-78A2C421344E}">
      <dgm:prSet/>
      <dgm:spPr/>
      <dgm:t>
        <a:bodyPr/>
        <a:lstStyle/>
        <a:p>
          <a:endParaRPr lang="en-US"/>
        </a:p>
      </dgm:t>
    </dgm:pt>
    <dgm:pt modelId="{36001670-41E4-49B1-B955-B1BDE7558C8D}" type="sibTrans" cxnId="{4B72DEC0-D576-4C6A-B849-78A2C421344E}">
      <dgm:prSet/>
      <dgm:spPr/>
      <dgm:t>
        <a:bodyPr/>
        <a:lstStyle/>
        <a:p>
          <a:endParaRPr lang="en-US"/>
        </a:p>
      </dgm:t>
    </dgm:pt>
    <dgm:pt modelId="{AA4685F3-2961-40F7-9637-451824D546AD}">
      <dgm:prSet phldrT="[Text]" custT="1"/>
      <dgm:spPr/>
      <dgm:t>
        <a:bodyPr/>
        <a:lstStyle/>
        <a:p>
          <a:r>
            <a:rPr lang="en-US" sz="2800" dirty="0" err="1" smtClean="0">
              <a:latin typeface="Cambria" panose="02040503050406030204" pitchFamily="18" charset="0"/>
              <a:hlinkClick xmlns:r="http://schemas.openxmlformats.org/officeDocument/2006/relationships" r:id="rId2" action="ppaction://hlinksldjump"/>
            </a:rPr>
            <a:t>Thay</a:t>
          </a:r>
          <a:r>
            <a:rPr lang="en-US" sz="2800" dirty="0" smtClean="0">
              <a:latin typeface="Cambria" panose="02040503050406030204" pitchFamily="18" charset="0"/>
              <a:hlinkClick xmlns:r="http://schemas.openxmlformats.org/officeDocument/2006/relationships" r:id="rId2" action="ppaction://hlinksldjump"/>
            </a:rPr>
            <a:t> </a:t>
          </a:r>
          <a:r>
            <a:rPr lang="en-US" sz="2800" dirty="0" err="1" smtClean="0">
              <a:latin typeface="Cambria" panose="02040503050406030204" pitchFamily="18" charset="0"/>
              <a:hlinkClick xmlns:r="http://schemas.openxmlformats.org/officeDocument/2006/relationships" r:id="rId2" action="ppaction://hlinksldjump"/>
            </a:rPr>
            <a:t>đổi</a:t>
          </a:r>
          <a:r>
            <a:rPr lang="en-US" sz="2800" dirty="0" smtClean="0">
              <a:latin typeface="Cambria" panose="02040503050406030204" pitchFamily="18" charset="0"/>
              <a:hlinkClick xmlns:r="http://schemas.openxmlformats.org/officeDocument/2006/relationships" r:id="rId2" action="ppaction://hlinksldjump"/>
            </a:rPr>
            <a:t> </a:t>
          </a:r>
          <a:r>
            <a:rPr lang="en-US" sz="2800" dirty="0" err="1" smtClean="0">
              <a:latin typeface="Cambria" panose="02040503050406030204" pitchFamily="18" charset="0"/>
              <a:hlinkClick xmlns:r="http://schemas.openxmlformats.org/officeDocument/2006/relationships" r:id="rId2" action="ppaction://hlinksldjump"/>
            </a:rPr>
            <a:t>hiển</a:t>
          </a:r>
          <a:r>
            <a:rPr lang="en-US" sz="2800" dirty="0" smtClean="0">
              <a:latin typeface="Cambria" panose="02040503050406030204" pitchFamily="18" charset="0"/>
              <a:hlinkClick xmlns:r="http://schemas.openxmlformats.org/officeDocument/2006/relationships" r:id="rId2" action="ppaction://hlinksldjump"/>
            </a:rPr>
            <a:t> </a:t>
          </a:r>
          <a:r>
            <a:rPr lang="en-US" sz="2800" dirty="0" err="1" smtClean="0">
              <a:latin typeface="Cambria" panose="02040503050406030204" pitchFamily="18" charset="0"/>
              <a:hlinkClick xmlns:r="http://schemas.openxmlformats.org/officeDocument/2006/relationships" r:id="rId2" action="ppaction://hlinksldjump"/>
            </a:rPr>
            <a:t>thị</a:t>
          </a:r>
          <a:r>
            <a:rPr lang="en-US" sz="2800" dirty="0" smtClean="0">
              <a:latin typeface="Cambria" panose="02040503050406030204" pitchFamily="18" charset="0"/>
              <a:hlinkClick xmlns:r="http://schemas.openxmlformats.org/officeDocument/2006/relationships" r:id="rId2" action="ppaction://hlinksldjump"/>
            </a:rPr>
            <a:t> </a:t>
          </a:r>
          <a:r>
            <a:rPr lang="en-US" sz="2800" dirty="0" err="1" smtClean="0">
              <a:latin typeface="Cambria" panose="02040503050406030204" pitchFamily="18" charset="0"/>
              <a:hlinkClick xmlns:r="http://schemas.openxmlformats.org/officeDocument/2006/relationships" r:id="rId2" action="ppaction://hlinksldjump"/>
            </a:rPr>
            <a:t>trang</a:t>
          </a:r>
          <a:endParaRPr lang="en-US" sz="2800" dirty="0">
            <a:latin typeface="Cambria" panose="02040503050406030204" pitchFamily="18" charset="0"/>
          </a:endParaRPr>
        </a:p>
      </dgm:t>
    </dgm:pt>
    <dgm:pt modelId="{D0FF51E8-C9D5-4101-9156-ECA74A44DFF7}" type="parTrans" cxnId="{E9E373FC-6795-4D43-90B3-D3CB3E9442B2}">
      <dgm:prSet/>
      <dgm:spPr/>
      <dgm:t>
        <a:bodyPr/>
        <a:lstStyle/>
        <a:p>
          <a:endParaRPr lang="en-US"/>
        </a:p>
      </dgm:t>
    </dgm:pt>
    <dgm:pt modelId="{D711B651-F529-4243-AD54-FECAD7B92304}" type="sibTrans" cxnId="{E9E373FC-6795-4D43-90B3-D3CB3E9442B2}">
      <dgm:prSet/>
      <dgm:spPr/>
      <dgm:t>
        <a:bodyPr/>
        <a:lstStyle/>
        <a:p>
          <a:endParaRPr lang="en-US"/>
        </a:p>
      </dgm:t>
    </dgm:pt>
    <dgm:pt modelId="{EB6832DF-F1BA-4EAE-AF69-88A90C39C1EB}">
      <dgm:prSet phldrT="[Text]" custT="1"/>
      <dgm:spPr/>
      <dgm:t>
        <a:bodyPr/>
        <a:lstStyle/>
        <a:p>
          <a:r>
            <a:rPr lang="en-US" sz="2800" smtClean="0">
              <a:latin typeface="Cambria" panose="02040503050406030204" pitchFamily="18" charset="0"/>
            </a:rPr>
            <a:t>6. </a:t>
          </a:r>
        </a:p>
      </dgm:t>
    </dgm:pt>
    <dgm:pt modelId="{9DCF104B-3009-4F60-86BF-8ABA885BBEFB}" type="parTrans" cxnId="{018678E0-2382-4F9B-ABD8-0BA04F2A60FA}">
      <dgm:prSet/>
      <dgm:spPr/>
      <dgm:t>
        <a:bodyPr/>
        <a:lstStyle/>
        <a:p>
          <a:endParaRPr lang="en-US"/>
        </a:p>
      </dgm:t>
    </dgm:pt>
    <dgm:pt modelId="{A0E25487-A9D2-4398-9837-C8B960CBC945}" type="sibTrans" cxnId="{018678E0-2382-4F9B-ABD8-0BA04F2A60FA}">
      <dgm:prSet/>
      <dgm:spPr/>
      <dgm:t>
        <a:bodyPr/>
        <a:lstStyle/>
        <a:p>
          <a:endParaRPr lang="en-US"/>
        </a:p>
      </dgm:t>
    </dgm:pt>
    <dgm:pt modelId="{3955693F-C9DF-4A69-8E1B-571C16DED25C}">
      <dgm:prSet phldrT="[Text]" custT="1"/>
      <dgm:spPr/>
      <dgm:t>
        <a:bodyPr/>
        <a:lstStyle/>
        <a:p>
          <a:r>
            <a:rPr lang="en-US" sz="2800" dirty="0" err="1" smtClean="0">
              <a:latin typeface="Cambria" panose="02040503050406030204" pitchFamily="18" charset="0"/>
              <a:hlinkClick xmlns:r="http://schemas.openxmlformats.org/officeDocument/2006/relationships" r:id="rId3" action="ppaction://hlinksldjump"/>
            </a:rPr>
            <a:t>Quản</a:t>
          </a:r>
          <a:r>
            <a:rPr lang="en-US" sz="2800" dirty="0" smtClean="0">
              <a:latin typeface="Cambria" panose="02040503050406030204" pitchFamily="18" charset="0"/>
              <a:hlinkClick xmlns:r="http://schemas.openxmlformats.org/officeDocument/2006/relationships" r:id="rId3" action="ppaction://hlinksldjump"/>
            </a:rPr>
            <a:t> </a:t>
          </a:r>
          <a:r>
            <a:rPr lang="en-US" sz="2800" dirty="0" err="1" smtClean="0">
              <a:latin typeface="Cambria" panose="02040503050406030204" pitchFamily="18" charset="0"/>
              <a:hlinkClick xmlns:r="http://schemas.openxmlformats.org/officeDocument/2006/relationships" r:id="rId3" action="ppaction://hlinksldjump"/>
            </a:rPr>
            <a:t>lý</a:t>
          </a:r>
          <a:r>
            <a:rPr lang="en-US" sz="2800" dirty="0" smtClean="0">
              <a:latin typeface="Cambria" panose="02040503050406030204" pitchFamily="18" charset="0"/>
              <a:hlinkClick xmlns:r="http://schemas.openxmlformats.org/officeDocument/2006/relationships" r:id="rId3" action="ppaction://hlinksldjump"/>
            </a:rPr>
            <a:t> tin </a:t>
          </a:r>
          <a:r>
            <a:rPr lang="en-US" sz="2800" dirty="0" err="1" smtClean="0">
              <a:latin typeface="Cambria" panose="02040503050406030204" pitchFamily="18" charset="0"/>
              <a:hlinkClick xmlns:r="http://schemas.openxmlformats.org/officeDocument/2006/relationships" r:id="rId3" action="ppaction://hlinksldjump"/>
            </a:rPr>
            <a:t>tức</a:t>
          </a:r>
          <a:r>
            <a:rPr lang="en-US" sz="2800" dirty="0" smtClean="0">
              <a:latin typeface="Cambria" panose="02040503050406030204" pitchFamily="18" charset="0"/>
              <a:hlinkClick xmlns:r="http://schemas.openxmlformats.org/officeDocument/2006/relationships" r:id="rId3" action="ppaction://hlinksldjump"/>
            </a:rPr>
            <a:t>.</a:t>
          </a:r>
          <a:endParaRPr lang="en-US" sz="2800" dirty="0" smtClean="0">
            <a:latin typeface="Cambria" panose="02040503050406030204" pitchFamily="18" charset="0"/>
          </a:endParaRPr>
        </a:p>
      </dgm:t>
    </dgm:pt>
    <dgm:pt modelId="{2D7D0E58-1206-474B-A8F8-FCA150640EEB}" type="parTrans" cxnId="{C3BCE7E9-C67C-4125-8880-9764F2C92E36}">
      <dgm:prSet/>
      <dgm:spPr/>
      <dgm:t>
        <a:bodyPr/>
        <a:lstStyle/>
        <a:p>
          <a:endParaRPr lang="en-US"/>
        </a:p>
      </dgm:t>
    </dgm:pt>
    <dgm:pt modelId="{7A48596A-F5F4-4E01-8980-C3039B6CC5EE}" type="sibTrans" cxnId="{C3BCE7E9-C67C-4125-8880-9764F2C92E36}">
      <dgm:prSet/>
      <dgm:spPr/>
      <dgm:t>
        <a:bodyPr/>
        <a:lstStyle/>
        <a:p>
          <a:endParaRPr lang="en-US"/>
        </a:p>
      </dgm:t>
    </dgm:pt>
    <dgm:pt modelId="{FE82BEAB-4842-4AEE-ABE6-8312C0A127B2}">
      <dgm:prSet phldrT="[Text]" custT="1"/>
      <dgm:spPr/>
      <dgm:t>
        <a:bodyPr/>
        <a:lstStyle/>
        <a:p>
          <a:r>
            <a:rPr lang="en-US" sz="2800" dirty="0" err="1" smtClean="0">
              <a:latin typeface="Cambria" panose="02040503050406030204" pitchFamily="18" charset="0"/>
              <a:hlinkClick xmlns:r="http://schemas.openxmlformats.org/officeDocument/2006/relationships" r:id="rId4" action="ppaction://hlinksldjump"/>
            </a:rPr>
            <a:t>Thêm</a:t>
          </a:r>
          <a:r>
            <a:rPr lang="en-US" sz="2800" dirty="0" smtClean="0">
              <a:latin typeface="Cambria" panose="02040503050406030204" pitchFamily="18" charset="0"/>
              <a:hlinkClick xmlns:r="http://schemas.openxmlformats.org/officeDocument/2006/relationships" r:id="rId4" action="ppaction://hlinksldjump"/>
            </a:rPr>
            <a:t> </a:t>
          </a:r>
          <a:r>
            <a:rPr lang="en-US" sz="2800" dirty="0" err="1" smtClean="0">
              <a:latin typeface="Cambria" panose="02040503050406030204" pitchFamily="18" charset="0"/>
              <a:hlinkClick xmlns:r="http://schemas.openxmlformats.org/officeDocument/2006/relationships" r:id="rId4" action="ppaction://hlinksldjump"/>
            </a:rPr>
            <a:t>danh</a:t>
          </a:r>
          <a:r>
            <a:rPr lang="en-US" sz="2800" dirty="0" smtClean="0">
              <a:latin typeface="Cambria" panose="02040503050406030204" pitchFamily="18" charset="0"/>
              <a:hlinkClick xmlns:r="http://schemas.openxmlformats.org/officeDocument/2006/relationships" r:id="rId4" action="ppaction://hlinksldjump"/>
            </a:rPr>
            <a:t> </a:t>
          </a:r>
          <a:r>
            <a:rPr lang="en-US" sz="2800" dirty="0" err="1" smtClean="0">
              <a:latin typeface="Cambria" panose="02040503050406030204" pitchFamily="18" charset="0"/>
              <a:hlinkClick xmlns:r="http://schemas.openxmlformats.org/officeDocument/2006/relationships" r:id="rId4" action="ppaction://hlinksldjump"/>
            </a:rPr>
            <a:t>mục</a:t>
          </a:r>
          <a:r>
            <a:rPr lang="en-US" sz="2800" dirty="0" smtClean="0">
              <a:latin typeface="Cambria" panose="02040503050406030204" pitchFamily="18" charset="0"/>
              <a:hlinkClick xmlns:r="http://schemas.openxmlformats.org/officeDocument/2006/relationships" r:id="rId4" action="ppaction://hlinksldjump"/>
            </a:rPr>
            <a:t>.</a:t>
          </a:r>
          <a:endParaRPr lang="en-US" sz="2800" dirty="0">
            <a:latin typeface="Cambria" panose="02040503050406030204" pitchFamily="18" charset="0"/>
          </a:endParaRPr>
        </a:p>
      </dgm:t>
    </dgm:pt>
    <dgm:pt modelId="{F2E90845-16A2-4F14-9845-E9AE87EE11C6}" type="parTrans" cxnId="{2C1AE397-362C-4D5D-ACCE-25D1181F367B}">
      <dgm:prSet/>
      <dgm:spPr/>
      <dgm:t>
        <a:bodyPr/>
        <a:lstStyle/>
        <a:p>
          <a:endParaRPr lang="en-US"/>
        </a:p>
      </dgm:t>
    </dgm:pt>
    <dgm:pt modelId="{1E534F22-DBD0-49BE-A1C8-A71AF2F8174A}" type="sibTrans" cxnId="{2C1AE397-362C-4D5D-ACCE-25D1181F367B}">
      <dgm:prSet/>
      <dgm:spPr/>
      <dgm:t>
        <a:bodyPr/>
        <a:lstStyle/>
        <a:p>
          <a:endParaRPr lang="en-US"/>
        </a:p>
      </dgm:t>
    </dgm:pt>
    <dgm:pt modelId="{4C135557-A1EB-4BB4-804E-458EEE8461A2}">
      <dgm:prSet phldrT="[Text]" custT="1"/>
      <dgm:spPr/>
      <dgm:t>
        <a:bodyPr/>
        <a:lstStyle/>
        <a:p>
          <a:r>
            <a:rPr lang="en-US" sz="2800" dirty="0" err="1" smtClean="0">
              <a:latin typeface="Cambria" panose="02040503050406030204" pitchFamily="18" charset="0"/>
              <a:hlinkClick xmlns:r="http://schemas.openxmlformats.org/officeDocument/2006/relationships" r:id="rId5" action="ppaction://hlinksldjump"/>
            </a:rPr>
            <a:t>Cấu</a:t>
          </a:r>
          <a:r>
            <a:rPr lang="en-US" sz="2800" dirty="0" smtClean="0">
              <a:latin typeface="Cambria" panose="02040503050406030204" pitchFamily="18" charset="0"/>
              <a:hlinkClick xmlns:r="http://schemas.openxmlformats.org/officeDocument/2006/relationships" r:id="rId5" action="ppaction://hlinksldjump"/>
            </a:rPr>
            <a:t> </a:t>
          </a:r>
          <a:r>
            <a:rPr lang="en-US" sz="2800" dirty="0" err="1" smtClean="0">
              <a:latin typeface="Cambria" panose="02040503050406030204" pitchFamily="18" charset="0"/>
              <a:hlinkClick xmlns:r="http://schemas.openxmlformats.org/officeDocument/2006/relationships" r:id="rId5" action="ppaction://hlinksldjump"/>
            </a:rPr>
            <a:t>hình</a:t>
          </a:r>
          <a:r>
            <a:rPr lang="en-US" sz="2800" dirty="0" smtClean="0">
              <a:latin typeface="Cambria" panose="02040503050406030204" pitchFamily="18" charset="0"/>
              <a:hlinkClick xmlns:r="http://schemas.openxmlformats.org/officeDocument/2006/relationships" r:id="rId5" action="ppaction://hlinksldjump"/>
            </a:rPr>
            <a:t> </a:t>
          </a:r>
          <a:r>
            <a:rPr lang="en-US" sz="2800" dirty="0" err="1" smtClean="0">
              <a:latin typeface="Cambria" panose="02040503050406030204" pitchFamily="18" charset="0"/>
              <a:hlinkClick xmlns:r="http://schemas.openxmlformats.org/officeDocument/2006/relationships" r:id="rId5" action="ppaction://hlinksldjump"/>
            </a:rPr>
            <a:t>hệ</a:t>
          </a:r>
          <a:r>
            <a:rPr lang="en-US" sz="2800" dirty="0" smtClean="0">
              <a:latin typeface="Cambria" panose="02040503050406030204" pitchFamily="18" charset="0"/>
              <a:hlinkClick xmlns:r="http://schemas.openxmlformats.org/officeDocument/2006/relationships" r:id="rId5" action="ppaction://hlinksldjump"/>
            </a:rPr>
            <a:t> </a:t>
          </a:r>
          <a:r>
            <a:rPr lang="en-US" sz="2800" dirty="0" err="1" smtClean="0">
              <a:latin typeface="Cambria" panose="02040503050406030204" pitchFamily="18" charset="0"/>
              <a:hlinkClick xmlns:r="http://schemas.openxmlformats.org/officeDocument/2006/relationships" r:id="rId5" action="ppaction://hlinksldjump"/>
            </a:rPr>
            <a:t>thống</a:t>
          </a:r>
          <a:endParaRPr lang="en-US" sz="2800" dirty="0">
            <a:latin typeface="Cambria" panose="02040503050406030204" pitchFamily="18" charset="0"/>
          </a:endParaRPr>
        </a:p>
      </dgm:t>
    </dgm:pt>
    <dgm:pt modelId="{551083AC-39DA-45B2-A914-926781EDA656}" type="parTrans" cxnId="{7F6DB705-FCE9-4C4A-83F9-DDF23AD765B2}">
      <dgm:prSet/>
      <dgm:spPr/>
      <dgm:t>
        <a:bodyPr/>
        <a:lstStyle/>
        <a:p>
          <a:endParaRPr lang="en-US"/>
        </a:p>
      </dgm:t>
    </dgm:pt>
    <dgm:pt modelId="{66ECDCF5-9F7F-4411-9AA1-00A7291CC0F4}" type="sibTrans" cxnId="{7F6DB705-FCE9-4C4A-83F9-DDF23AD765B2}">
      <dgm:prSet/>
      <dgm:spPr/>
      <dgm:t>
        <a:bodyPr/>
        <a:lstStyle/>
        <a:p>
          <a:endParaRPr lang="en-US"/>
        </a:p>
      </dgm:t>
    </dgm:pt>
    <dgm:pt modelId="{5A0FED22-0A8D-4CC2-B35F-85ECAA179EB9}">
      <dgm:prSet phldrT="[Text]" custT="1"/>
      <dgm:spPr/>
      <dgm:t>
        <a:bodyPr/>
        <a:lstStyle/>
        <a:p>
          <a:r>
            <a:rPr lang="en-US" sz="2800" dirty="0" err="1" smtClean="0">
              <a:latin typeface="Cambria" panose="02040503050406030204" pitchFamily="18" charset="0"/>
              <a:hlinkClick xmlns:r="http://schemas.openxmlformats.org/officeDocument/2006/relationships" r:id="rId6" action="ppaction://hlinksldjump"/>
            </a:rPr>
            <a:t>Thêm</a:t>
          </a:r>
          <a:r>
            <a:rPr lang="en-US" sz="2800" dirty="0" smtClean="0">
              <a:latin typeface="Cambria" panose="02040503050406030204" pitchFamily="18" charset="0"/>
              <a:hlinkClick xmlns:r="http://schemas.openxmlformats.org/officeDocument/2006/relationships" r:id="rId6" action="ppaction://hlinksldjump"/>
            </a:rPr>
            <a:t> </a:t>
          </a:r>
          <a:r>
            <a:rPr lang="en-US" sz="2800" dirty="0" err="1" smtClean="0">
              <a:latin typeface="Cambria" panose="02040503050406030204" pitchFamily="18" charset="0"/>
              <a:hlinkClick xmlns:r="http://schemas.openxmlformats.org/officeDocument/2006/relationships" r:id="rId6" action="ppaction://hlinksldjump"/>
            </a:rPr>
            <a:t>sản</a:t>
          </a:r>
          <a:r>
            <a:rPr lang="en-US" sz="2800" dirty="0" smtClean="0">
              <a:latin typeface="Cambria" panose="02040503050406030204" pitchFamily="18" charset="0"/>
              <a:hlinkClick xmlns:r="http://schemas.openxmlformats.org/officeDocument/2006/relationships" r:id="rId6" action="ppaction://hlinksldjump"/>
            </a:rPr>
            <a:t> </a:t>
          </a:r>
          <a:r>
            <a:rPr lang="en-US" sz="2800" dirty="0" err="1" smtClean="0">
              <a:latin typeface="Cambria" panose="02040503050406030204" pitchFamily="18" charset="0"/>
              <a:hlinkClick xmlns:r="http://schemas.openxmlformats.org/officeDocument/2006/relationships" r:id="rId6" action="ppaction://hlinksldjump"/>
            </a:rPr>
            <a:t>phẩm</a:t>
          </a:r>
          <a:r>
            <a:rPr lang="en-US" sz="2800" dirty="0" smtClean="0">
              <a:latin typeface="Cambria" panose="02040503050406030204" pitchFamily="18" charset="0"/>
              <a:hlinkClick xmlns:r="http://schemas.openxmlformats.org/officeDocument/2006/relationships" r:id="rId6" action="ppaction://hlinksldjump"/>
            </a:rPr>
            <a:t>.</a:t>
          </a:r>
          <a:endParaRPr lang="en-US" sz="2800" dirty="0">
            <a:latin typeface="Cambria" panose="02040503050406030204" pitchFamily="18" charset="0"/>
          </a:endParaRPr>
        </a:p>
      </dgm:t>
    </dgm:pt>
    <dgm:pt modelId="{0C857ADB-183E-4BA5-B97C-4F65A7553F44}" type="parTrans" cxnId="{E1A01100-7D93-4962-AC6E-B369A94CE417}">
      <dgm:prSet/>
      <dgm:spPr/>
      <dgm:t>
        <a:bodyPr/>
        <a:lstStyle/>
        <a:p>
          <a:endParaRPr lang="en-US"/>
        </a:p>
      </dgm:t>
    </dgm:pt>
    <dgm:pt modelId="{3B9760E7-A7B1-4E6B-8310-2DE43CCACC2A}" type="sibTrans" cxnId="{E1A01100-7D93-4962-AC6E-B369A94CE417}">
      <dgm:prSet/>
      <dgm:spPr/>
      <dgm:t>
        <a:bodyPr/>
        <a:lstStyle/>
        <a:p>
          <a:endParaRPr lang="en-US"/>
        </a:p>
      </dgm:t>
    </dgm:pt>
    <dgm:pt modelId="{09BCDB09-E107-4D1F-9AE5-C1ABB2FCFF85}">
      <dgm:prSet phldrT="[Text]" custT="1"/>
      <dgm:spPr/>
      <dgm:t>
        <a:bodyPr/>
        <a:lstStyle/>
        <a:p>
          <a:r>
            <a:rPr lang="en-US" sz="2800" smtClean="0">
              <a:latin typeface="Cambria" panose="02040503050406030204" pitchFamily="18" charset="0"/>
            </a:rPr>
            <a:t>4</a:t>
          </a:r>
          <a:endParaRPr lang="en-US" sz="2800">
            <a:latin typeface="Cambria" panose="02040503050406030204" pitchFamily="18" charset="0"/>
          </a:endParaRPr>
        </a:p>
      </dgm:t>
    </dgm:pt>
    <dgm:pt modelId="{B8085074-2D45-45FD-AA77-7E7D90862ED2}" type="parTrans" cxnId="{178F6836-183A-4768-898B-90C6B13511E3}">
      <dgm:prSet/>
      <dgm:spPr/>
      <dgm:t>
        <a:bodyPr/>
        <a:lstStyle/>
        <a:p>
          <a:endParaRPr lang="en-US"/>
        </a:p>
      </dgm:t>
    </dgm:pt>
    <dgm:pt modelId="{68E6A721-FC5F-49C7-B26E-F683EF2C51B3}" type="sibTrans" cxnId="{178F6836-183A-4768-898B-90C6B13511E3}">
      <dgm:prSet/>
      <dgm:spPr/>
      <dgm:t>
        <a:bodyPr/>
        <a:lstStyle/>
        <a:p>
          <a:endParaRPr lang="en-US"/>
        </a:p>
      </dgm:t>
    </dgm:pt>
    <dgm:pt modelId="{496FE8C3-57D0-4CC1-AE74-7282D582C50E}" type="pres">
      <dgm:prSet presAssocID="{C94C8F7B-E0CF-4176-8BBE-F8B9D1E93152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524A9B5-5E5A-4B67-A164-56C246655A7D}" type="pres">
      <dgm:prSet presAssocID="{99521C58-A57C-4E1A-87F6-470A23ABFCD4}" presName="linNode" presStyleCnt="0"/>
      <dgm:spPr/>
      <dgm:t>
        <a:bodyPr/>
        <a:lstStyle/>
        <a:p>
          <a:endParaRPr lang="en-US"/>
        </a:p>
      </dgm:t>
    </dgm:pt>
    <dgm:pt modelId="{8F45A941-8504-4222-9097-D59AB495EACD}" type="pres">
      <dgm:prSet presAssocID="{99521C58-A57C-4E1A-87F6-470A23ABFCD4}" presName="parentShp" presStyleLbl="node1" presStyleIdx="0" presStyleCnt="6" custScaleX="502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89D337-E4A5-4FA2-BDBC-A91B0BBA816B}" type="pres">
      <dgm:prSet presAssocID="{99521C58-A57C-4E1A-87F6-470A23ABFCD4}" presName="childShp" presStyleLbl="bgAccFollowNode1" presStyleIdx="0" presStyleCnt="6" custScaleX="1256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6C2F32-EB1F-42DC-BD0F-3B8A4AB77AEC}" type="pres">
      <dgm:prSet presAssocID="{783EEF39-8D62-4084-8628-97155AF4422B}" presName="spacing" presStyleCnt="0"/>
      <dgm:spPr/>
      <dgm:t>
        <a:bodyPr/>
        <a:lstStyle/>
        <a:p>
          <a:endParaRPr lang="en-US"/>
        </a:p>
      </dgm:t>
    </dgm:pt>
    <dgm:pt modelId="{B084D14E-9FFB-410F-90A3-5DA2B69AA91E}" type="pres">
      <dgm:prSet presAssocID="{80813543-9633-459E-950E-9D3111A3DADB}" presName="linNode" presStyleCnt="0"/>
      <dgm:spPr/>
      <dgm:t>
        <a:bodyPr/>
        <a:lstStyle/>
        <a:p>
          <a:endParaRPr lang="en-US"/>
        </a:p>
      </dgm:t>
    </dgm:pt>
    <dgm:pt modelId="{48FF0024-8286-417C-9A3B-043E424E555E}" type="pres">
      <dgm:prSet presAssocID="{80813543-9633-459E-950E-9D3111A3DADB}" presName="parentShp" presStyleLbl="node1" presStyleIdx="1" presStyleCnt="6" custScaleX="499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614D94-C8EE-45BA-9B9D-3A0F808FEA06}" type="pres">
      <dgm:prSet presAssocID="{80813543-9633-459E-950E-9D3111A3DADB}" presName="childShp" presStyleLbl="bgAccFollowNode1" presStyleIdx="1" presStyleCnt="6" custScaleX="1256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913285-096B-4D16-AE14-7FAC1900192E}" type="pres">
      <dgm:prSet presAssocID="{1EA0566F-5885-4677-B301-55D1049D1DA7}" presName="spacing" presStyleCnt="0"/>
      <dgm:spPr/>
      <dgm:t>
        <a:bodyPr/>
        <a:lstStyle/>
        <a:p>
          <a:endParaRPr lang="en-US"/>
        </a:p>
      </dgm:t>
    </dgm:pt>
    <dgm:pt modelId="{CC2A3A3D-900B-4F68-AB76-495AA352DDE6}" type="pres">
      <dgm:prSet presAssocID="{AFBE19F6-BC63-43A4-AF27-F06EDA283D6F}" presName="linNode" presStyleCnt="0"/>
      <dgm:spPr/>
      <dgm:t>
        <a:bodyPr/>
        <a:lstStyle/>
        <a:p>
          <a:endParaRPr lang="en-US"/>
        </a:p>
      </dgm:t>
    </dgm:pt>
    <dgm:pt modelId="{F7CB813D-3646-4C52-A222-EEDD73CB8D4F}" type="pres">
      <dgm:prSet presAssocID="{AFBE19F6-BC63-43A4-AF27-F06EDA283D6F}" presName="parentShp" presStyleLbl="node1" presStyleIdx="2" presStyleCnt="6" custScaleX="499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597979-BC1D-4026-ACC5-F557B38F5868}" type="pres">
      <dgm:prSet presAssocID="{AFBE19F6-BC63-43A4-AF27-F06EDA283D6F}" presName="childShp" presStyleLbl="bgAccFollowNode1" presStyleIdx="2" presStyleCnt="6" custScaleX="1256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26DD08-5A98-4C49-A26E-2EA63D865296}" type="pres">
      <dgm:prSet presAssocID="{052675AE-EB64-4C31-AD32-7D892349E627}" presName="spacing" presStyleCnt="0"/>
      <dgm:spPr/>
      <dgm:t>
        <a:bodyPr/>
        <a:lstStyle/>
        <a:p>
          <a:endParaRPr lang="en-US"/>
        </a:p>
      </dgm:t>
    </dgm:pt>
    <dgm:pt modelId="{619736EE-0C4F-4939-ADE2-B4A4CF751C0C}" type="pres">
      <dgm:prSet presAssocID="{09BCDB09-E107-4D1F-9AE5-C1ABB2FCFF85}" presName="linNode" presStyleCnt="0"/>
      <dgm:spPr/>
      <dgm:t>
        <a:bodyPr/>
        <a:lstStyle/>
        <a:p>
          <a:endParaRPr lang="en-US"/>
        </a:p>
      </dgm:t>
    </dgm:pt>
    <dgm:pt modelId="{28A88AC5-2634-4BB7-984B-67D8E8ECBC62}" type="pres">
      <dgm:prSet presAssocID="{09BCDB09-E107-4D1F-9AE5-C1ABB2FCFF85}" presName="parentShp" presStyleLbl="node1" presStyleIdx="3" presStyleCnt="6" custScaleX="50365" custLinFactNeighborX="4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FA679E-4E88-4248-9D7F-115851D963BE}" type="pres">
      <dgm:prSet presAssocID="{09BCDB09-E107-4D1F-9AE5-C1ABB2FCFF85}" presName="childShp" presStyleLbl="bgAccFollowNode1" presStyleIdx="3" presStyleCnt="6" custScaleX="1272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8B9A7D-B7E0-4FCC-B15B-C6773B132C36}" type="pres">
      <dgm:prSet presAssocID="{68E6A721-FC5F-49C7-B26E-F683EF2C51B3}" presName="spacing" presStyleCnt="0"/>
      <dgm:spPr/>
      <dgm:t>
        <a:bodyPr/>
        <a:lstStyle/>
        <a:p>
          <a:endParaRPr lang="en-US"/>
        </a:p>
      </dgm:t>
    </dgm:pt>
    <dgm:pt modelId="{79C009CD-8358-4C1E-85C8-028C2ABEC829}" type="pres">
      <dgm:prSet presAssocID="{FB39488C-A481-41DA-B6FD-9F79160C6E7B}" presName="linNode" presStyleCnt="0"/>
      <dgm:spPr/>
      <dgm:t>
        <a:bodyPr/>
        <a:lstStyle/>
        <a:p>
          <a:endParaRPr lang="en-US"/>
        </a:p>
      </dgm:t>
    </dgm:pt>
    <dgm:pt modelId="{313E1786-E590-4D71-AAAF-9AE35058C792}" type="pres">
      <dgm:prSet presAssocID="{FB39488C-A481-41DA-B6FD-9F79160C6E7B}" presName="parentShp" presStyleLbl="node1" presStyleIdx="4" presStyleCnt="6" custScaleX="499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2D9AA5-6688-40B4-93BA-FC6DEB44E924}" type="pres">
      <dgm:prSet presAssocID="{FB39488C-A481-41DA-B6FD-9F79160C6E7B}" presName="childShp" presStyleLbl="bgAccFollowNode1" presStyleIdx="4" presStyleCnt="6" custScaleX="125653" custLinFactNeighborX="1329" custLinFactNeighborY="-9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959046-9448-4E87-BB71-597C07ED8654}" type="pres">
      <dgm:prSet presAssocID="{36001670-41E4-49B1-B955-B1BDE7558C8D}" presName="spacing" presStyleCnt="0"/>
      <dgm:spPr/>
      <dgm:t>
        <a:bodyPr/>
        <a:lstStyle/>
        <a:p>
          <a:endParaRPr lang="en-US"/>
        </a:p>
      </dgm:t>
    </dgm:pt>
    <dgm:pt modelId="{C2DB0994-5885-497E-8558-74E9A6A6A5F5}" type="pres">
      <dgm:prSet presAssocID="{EB6832DF-F1BA-4EAE-AF69-88A90C39C1EB}" presName="linNode" presStyleCnt="0"/>
      <dgm:spPr/>
      <dgm:t>
        <a:bodyPr/>
        <a:lstStyle/>
        <a:p>
          <a:endParaRPr lang="en-US"/>
        </a:p>
      </dgm:t>
    </dgm:pt>
    <dgm:pt modelId="{B6DABC9E-4920-4A7E-B68F-5390147B58E8}" type="pres">
      <dgm:prSet presAssocID="{EB6832DF-F1BA-4EAE-AF69-88A90C39C1EB}" presName="parentShp" presStyleLbl="node1" presStyleIdx="5" presStyleCnt="6" custScaleX="499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FEAD2E-0357-4305-BC04-E4F82AEBB35C}" type="pres">
      <dgm:prSet presAssocID="{EB6832DF-F1BA-4EAE-AF69-88A90C39C1EB}" presName="childShp" presStyleLbl="bgAccFollowNode1" presStyleIdx="5" presStyleCnt="6" custScaleX="125653" custLinFactNeighborX="6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FD7713-9954-4338-B784-62FFA38FBEA4}" type="presOf" srcId="{C94C8F7B-E0CF-4176-8BBE-F8B9D1E93152}" destId="{496FE8C3-57D0-4CC1-AE74-7282D582C50E}" srcOrd="0" destOrd="0" presId="urn:microsoft.com/office/officeart/2005/8/layout/vList6"/>
    <dgm:cxn modelId="{69F11FA8-BBF4-4AB7-B05B-CE6B6EDEE3F7}" type="presOf" srcId="{5A0FED22-0A8D-4CC2-B35F-85ECAA179EB9}" destId="{13597979-BC1D-4026-ACC5-F557B38F5868}" srcOrd="0" destOrd="0" presId="urn:microsoft.com/office/officeart/2005/8/layout/vList6"/>
    <dgm:cxn modelId="{7404E249-EBDA-4274-9F9B-B57A29A96F54}" type="presOf" srcId="{99521C58-A57C-4E1A-87F6-470A23ABFCD4}" destId="{8F45A941-8504-4222-9097-D59AB495EACD}" srcOrd="0" destOrd="0" presId="urn:microsoft.com/office/officeart/2005/8/layout/vList6"/>
    <dgm:cxn modelId="{7F6DB705-FCE9-4C4A-83F9-DDF23AD765B2}" srcId="{09BCDB09-E107-4D1F-9AE5-C1ABB2FCFF85}" destId="{4C135557-A1EB-4BB4-804E-458EEE8461A2}" srcOrd="0" destOrd="0" parTransId="{551083AC-39DA-45B2-A914-926781EDA656}" sibTransId="{66ECDCF5-9F7F-4411-9AA1-00A7291CC0F4}"/>
    <dgm:cxn modelId="{17D6F108-B260-4426-8168-5378B07140CE}" srcId="{C94C8F7B-E0CF-4176-8BBE-F8B9D1E93152}" destId="{99521C58-A57C-4E1A-87F6-470A23ABFCD4}" srcOrd="0" destOrd="0" parTransId="{C21D7D36-5D6B-47EE-98B9-A6F5A1031784}" sibTransId="{783EEF39-8D62-4084-8628-97155AF4422B}"/>
    <dgm:cxn modelId="{4B72DEC0-D576-4C6A-B849-78A2C421344E}" srcId="{C94C8F7B-E0CF-4176-8BBE-F8B9D1E93152}" destId="{FB39488C-A481-41DA-B6FD-9F79160C6E7B}" srcOrd="4" destOrd="0" parTransId="{85B6C9FE-0CD7-4FF1-8844-E887DC8D4A42}" sibTransId="{36001670-41E4-49B1-B955-B1BDE7558C8D}"/>
    <dgm:cxn modelId="{2C1AE397-362C-4D5D-ACCE-25D1181F367B}" srcId="{80813543-9633-459E-950E-9D3111A3DADB}" destId="{FE82BEAB-4842-4AEE-ABE6-8312C0A127B2}" srcOrd="0" destOrd="0" parTransId="{F2E90845-16A2-4F14-9845-E9AE87EE11C6}" sibTransId="{1E534F22-DBD0-49BE-A1C8-A71AF2F8174A}"/>
    <dgm:cxn modelId="{178F6836-183A-4768-898B-90C6B13511E3}" srcId="{C94C8F7B-E0CF-4176-8BBE-F8B9D1E93152}" destId="{09BCDB09-E107-4D1F-9AE5-C1ABB2FCFF85}" srcOrd="3" destOrd="0" parTransId="{B8085074-2D45-45FD-AA77-7E7D90862ED2}" sibTransId="{68E6A721-FC5F-49C7-B26E-F683EF2C51B3}"/>
    <dgm:cxn modelId="{E95CED5B-CBB3-43EE-AB3E-68AFFE3E2A5F}" type="presOf" srcId="{3955693F-C9DF-4A69-8E1B-571C16DED25C}" destId="{B6FEAD2E-0357-4305-BC04-E4F82AEBB35C}" srcOrd="0" destOrd="0" presId="urn:microsoft.com/office/officeart/2005/8/layout/vList6"/>
    <dgm:cxn modelId="{C3BCE7E9-C67C-4125-8880-9764F2C92E36}" srcId="{EB6832DF-F1BA-4EAE-AF69-88A90C39C1EB}" destId="{3955693F-C9DF-4A69-8E1B-571C16DED25C}" srcOrd="0" destOrd="0" parTransId="{2D7D0E58-1206-474B-A8F8-FCA150640EEB}" sibTransId="{7A48596A-F5F4-4E01-8980-C3039B6CC5EE}"/>
    <dgm:cxn modelId="{7C2A4E9A-4DE0-45F1-B46A-0F39EE6262A9}" type="presOf" srcId="{4C135557-A1EB-4BB4-804E-458EEE8461A2}" destId="{47FA679E-4E88-4248-9D7F-115851D963BE}" srcOrd="0" destOrd="0" presId="urn:microsoft.com/office/officeart/2005/8/layout/vList6"/>
    <dgm:cxn modelId="{8797108A-3B8C-426F-BAC5-5749EA98932D}" type="presOf" srcId="{AFBE19F6-BC63-43A4-AF27-F06EDA283D6F}" destId="{F7CB813D-3646-4C52-A222-EEDD73CB8D4F}" srcOrd="0" destOrd="0" presId="urn:microsoft.com/office/officeart/2005/8/layout/vList6"/>
    <dgm:cxn modelId="{0246453E-85C2-4BAC-98FA-DA8240F503C4}" srcId="{99521C58-A57C-4E1A-87F6-470A23ABFCD4}" destId="{8B4C1EFB-2FFE-48CE-801F-0E4FA26EF8EE}" srcOrd="0" destOrd="0" parTransId="{05BB7506-A5CD-4981-8E46-BF65A0AEFD96}" sibTransId="{A55A1808-B036-44E9-B0A4-81B8884847A3}"/>
    <dgm:cxn modelId="{C3110CFB-B436-4E22-BD5E-27ADED63D005}" type="presOf" srcId="{FB39488C-A481-41DA-B6FD-9F79160C6E7B}" destId="{313E1786-E590-4D71-AAAF-9AE35058C792}" srcOrd="0" destOrd="0" presId="urn:microsoft.com/office/officeart/2005/8/layout/vList6"/>
    <dgm:cxn modelId="{E9E373FC-6795-4D43-90B3-D3CB3E9442B2}" srcId="{FB39488C-A481-41DA-B6FD-9F79160C6E7B}" destId="{AA4685F3-2961-40F7-9637-451824D546AD}" srcOrd="0" destOrd="0" parTransId="{D0FF51E8-C9D5-4101-9156-ECA74A44DFF7}" sibTransId="{D711B651-F529-4243-AD54-FECAD7B92304}"/>
    <dgm:cxn modelId="{89483B7D-C56C-4A1B-88C0-2CF15E8C15EA}" srcId="{C94C8F7B-E0CF-4176-8BBE-F8B9D1E93152}" destId="{AFBE19F6-BC63-43A4-AF27-F06EDA283D6F}" srcOrd="2" destOrd="0" parTransId="{F9B98F21-0645-461B-B98F-21FA66ADAB23}" sibTransId="{052675AE-EB64-4C31-AD32-7D892349E627}"/>
    <dgm:cxn modelId="{2A3CB2FD-5D7C-4152-BDDB-9FE4F1A25BE7}" type="presOf" srcId="{EB6832DF-F1BA-4EAE-AF69-88A90C39C1EB}" destId="{B6DABC9E-4920-4A7E-B68F-5390147B58E8}" srcOrd="0" destOrd="0" presId="urn:microsoft.com/office/officeart/2005/8/layout/vList6"/>
    <dgm:cxn modelId="{9DCB4815-F1F1-49F7-B89E-CAD028B4C24F}" srcId="{C94C8F7B-E0CF-4176-8BBE-F8B9D1E93152}" destId="{80813543-9633-459E-950E-9D3111A3DADB}" srcOrd="1" destOrd="0" parTransId="{F0379675-5DA7-419D-A005-ED90E817E341}" sibTransId="{1EA0566F-5885-4677-B301-55D1049D1DA7}"/>
    <dgm:cxn modelId="{28548EB2-BB9D-48CF-AA85-D9ADAD4313B1}" type="presOf" srcId="{80813543-9633-459E-950E-9D3111A3DADB}" destId="{48FF0024-8286-417C-9A3B-043E424E555E}" srcOrd="0" destOrd="0" presId="urn:microsoft.com/office/officeart/2005/8/layout/vList6"/>
    <dgm:cxn modelId="{5AAEDBE7-34EA-43A7-B9D9-F9E5028946B4}" type="presOf" srcId="{09BCDB09-E107-4D1F-9AE5-C1ABB2FCFF85}" destId="{28A88AC5-2634-4BB7-984B-67D8E8ECBC62}" srcOrd="0" destOrd="0" presId="urn:microsoft.com/office/officeart/2005/8/layout/vList6"/>
    <dgm:cxn modelId="{018678E0-2382-4F9B-ABD8-0BA04F2A60FA}" srcId="{C94C8F7B-E0CF-4176-8BBE-F8B9D1E93152}" destId="{EB6832DF-F1BA-4EAE-AF69-88A90C39C1EB}" srcOrd="5" destOrd="0" parTransId="{9DCF104B-3009-4F60-86BF-8ABA885BBEFB}" sibTransId="{A0E25487-A9D2-4398-9837-C8B960CBC945}"/>
    <dgm:cxn modelId="{6E140349-7D2A-40EA-911F-403BEF862F06}" type="presOf" srcId="{8B4C1EFB-2FFE-48CE-801F-0E4FA26EF8EE}" destId="{CA89D337-E4A5-4FA2-BDBC-A91B0BBA816B}" srcOrd="0" destOrd="0" presId="urn:microsoft.com/office/officeart/2005/8/layout/vList6"/>
    <dgm:cxn modelId="{4A191007-1D2B-411A-86CB-A363DD96D684}" type="presOf" srcId="{AA4685F3-2961-40F7-9637-451824D546AD}" destId="{0B2D9AA5-6688-40B4-93BA-FC6DEB44E924}" srcOrd="0" destOrd="0" presId="urn:microsoft.com/office/officeart/2005/8/layout/vList6"/>
    <dgm:cxn modelId="{F4306DA0-448C-4524-A6D8-7738A2202032}" type="presOf" srcId="{FE82BEAB-4842-4AEE-ABE6-8312C0A127B2}" destId="{B1614D94-C8EE-45BA-9B9D-3A0F808FEA06}" srcOrd="0" destOrd="0" presId="urn:microsoft.com/office/officeart/2005/8/layout/vList6"/>
    <dgm:cxn modelId="{E1A01100-7D93-4962-AC6E-B369A94CE417}" srcId="{AFBE19F6-BC63-43A4-AF27-F06EDA283D6F}" destId="{5A0FED22-0A8D-4CC2-B35F-85ECAA179EB9}" srcOrd="0" destOrd="0" parTransId="{0C857ADB-183E-4BA5-B97C-4F65A7553F44}" sibTransId="{3B9760E7-A7B1-4E6B-8310-2DE43CCACC2A}"/>
    <dgm:cxn modelId="{3751AA0D-1525-4638-8C83-8320D1223E80}" type="presParOf" srcId="{496FE8C3-57D0-4CC1-AE74-7282D582C50E}" destId="{1524A9B5-5E5A-4B67-A164-56C246655A7D}" srcOrd="0" destOrd="0" presId="urn:microsoft.com/office/officeart/2005/8/layout/vList6"/>
    <dgm:cxn modelId="{CE2E7C5B-DF40-434D-A162-08D16EA956E3}" type="presParOf" srcId="{1524A9B5-5E5A-4B67-A164-56C246655A7D}" destId="{8F45A941-8504-4222-9097-D59AB495EACD}" srcOrd="0" destOrd="0" presId="urn:microsoft.com/office/officeart/2005/8/layout/vList6"/>
    <dgm:cxn modelId="{2EAD2B59-2866-45F5-9014-5669DEBFABFC}" type="presParOf" srcId="{1524A9B5-5E5A-4B67-A164-56C246655A7D}" destId="{CA89D337-E4A5-4FA2-BDBC-A91B0BBA816B}" srcOrd="1" destOrd="0" presId="urn:microsoft.com/office/officeart/2005/8/layout/vList6"/>
    <dgm:cxn modelId="{9D00F4C5-3EEC-448D-A12F-F90EFDB614EC}" type="presParOf" srcId="{496FE8C3-57D0-4CC1-AE74-7282D582C50E}" destId="{EB6C2F32-EB1F-42DC-BD0F-3B8A4AB77AEC}" srcOrd="1" destOrd="0" presId="urn:microsoft.com/office/officeart/2005/8/layout/vList6"/>
    <dgm:cxn modelId="{87199790-BCA2-408B-9D0A-24FCAE479251}" type="presParOf" srcId="{496FE8C3-57D0-4CC1-AE74-7282D582C50E}" destId="{B084D14E-9FFB-410F-90A3-5DA2B69AA91E}" srcOrd="2" destOrd="0" presId="urn:microsoft.com/office/officeart/2005/8/layout/vList6"/>
    <dgm:cxn modelId="{915C3B48-66E2-405D-A264-507B40E80887}" type="presParOf" srcId="{B084D14E-9FFB-410F-90A3-5DA2B69AA91E}" destId="{48FF0024-8286-417C-9A3B-043E424E555E}" srcOrd="0" destOrd="0" presId="urn:microsoft.com/office/officeart/2005/8/layout/vList6"/>
    <dgm:cxn modelId="{EC05B039-C7CD-4E27-968C-C4335B2DBD9D}" type="presParOf" srcId="{B084D14E-9FFB-410F-90A3-5DA2B69AA91E}" destId="{B1614D94-C8EE-45BA-9B9D-3A0F808FEA06}" srcOrd="1" destOrd="0" presId="urn:microsoft.com/office/officeart/2005/8/layout/vList6"/>
    <dgm:cxn modelId="{ED08D6F6-E789-4547-94F2-B1E16ECDD6D0}" type="presParOf" srcId="{496FE8C3-57D0-4CC1-AE74-7282D582C50E}" destId="{92913285-096B-4D16-AE14-7FAC1900192E}" srcOrd="3" destOrd="0" presId="urn:microsoft.com/office/officeart/2005/8/layout/vList6"/>
    <dgm:cxn modelId="{DFF6369F-7C56-499E-A116-7DC91303567A}" type="presParOf" srcId="{496FE8C3-57D0-4CC1-AE74-7282D582C50E}" destId="{CC2A3A3D-900B-4F68-AB76-495AA352DDE6}" srcOrd="4" destOrd="0" presId="urn:microsoft.com/office/officeart/2005/8/layout/vList6"/>
    <dgm:cxn modelId="{DB82D4A4-7208-4D80-A5B2-7658781CBB06}" type="presParOf" srcId="{CC2A3A3D-900B-4F68-AB76-495AA352DDE6}" destId="{F7CB813D-3646-4C52-A222-EEDD73CB8D4F}" srcOrd="0" destOrd="0" presId="urn:microsoft.com/office/officeart/2005/8/layout/vList6"/>
    <dgm:cxn modelId="{D6BD8D88-0943-4E9F-8423-AA79F8F8D8A7}" type="presParOf" srcId="{CC2A3A3D-900B-4F68-AB76-495AA352DDE6}" destId="{13597979-BC1D-4026-ACC5-F557B38F5868}" srcOrd="1" destOrd="0" presId="urn:microsoft.com/office/officeart/2005/8/layout/vList6"/>
    <dgm:cxn modelId="{A5990E5E-C630-4C43-9273-49ED8ED4B3BF}" type="presParOf" srcId="{496FE8C3-57D0-4CC1-AE74-7282D582C50E}" destId="{DD26DD08-5A98-4C49-A26E-2EA63D865296}" srcOrd="5" destOrd="0" presId="urn:microsoft.com/office/officeart/2005/8/layout/vList6"/>
    <dgm:cxn modelId="{EB3A5AC0-E6E8-484D-AAF6-15396D0C696C}" type="presParOf" srcId="{496FE8C3-57D0-4CC1-AE74-7282D582C50E}" destId="{619736EE-0C4F-4939-ADE2-B4A4CF751C0C}" srcOrd="6" destOrd="0" presId="urn:microsoft.com/office/officeart/2005/8/layout/vList6"/>
    <dgm:cxn modelId="{40D1E437-0EE4-440B-B774-943008126F02}" type="presParOf" srcId="{619736EE-0C4F-4939-ADE2-B4A4CF751C0C}" destId="{28A88AC5-2634-4BB7-984B-67D8E8ECBC62}" srcOrd="0" destOrd="0" presId="urn:microsoft.com/office/officeart/2005/8/layout/vList6"/>
    <dgm:cxn modelId="{15EFE974-BC4B-41EE-BF74-5105A9BC5EA7}" type="presParOf" srcId="{619736EE-0C4F-4939-ADE2-B4A4CF751C0C}" destId="{47FA679E-4E88-4248-9D7F-115851D963BE}" srcOrd="1" destOrd="0" presId="urn:microsoft.com/office/officeart/2005/8/layout/vList6"/>
    <dgm:cxn modelId="{EA707527-1C8E-4130-8C66-4DD22D6B3AE4}" type="presParOf" srcId="{496FE8C3-57D0-4CC1-AE74-7282D582C50E}" destId="{748B9A7D-B7E0-4FCC-B15B-C6773B132C36}" srcOrd="7" destOrd="0" presId="urn:microsoft.com/office/officeart/2005/8/layout/vList6"/>
    <dgm:cxn modelId="{BA2B0A47-6730-4DB7-BF78-B7D0E58FF72A}" type="presParOf" srcId="{496FE8C3-57D0-4CC1-AE74-7282D582C50E}" destId="{79C009CD-8358-4C1E-85C8-028C2ABEC829}" srcOrd="8" destOrd="0" presId="urn:microsoft.com/office/officeart/2005/8/layout/vList6"/>
    <dgm:cxn modelId="{FB0566E8-7501-49A8-89EF-11DB2B683E27}" type="presParOf" srcId="{79C009CD-8358-4C1E-85C8-028C2ABEC829}" destId="{313E1786-E590-4D71-AAAF-9AE35058C792}" srcOrd="0" destOrd="0" presId="urn:microsoft.com/office/officeart/2005/8/layout/vList6"/>
    <dgm:cxn modelId="{53FE25CE-D2E0-4CEA-B633-878316B66F81}" type="presParOf" srcId="{79C009CD-8358-4C1E-85C8-028C2ABEC829}" destId="{0B2D9AA5-6688-40B4-93BA-FC6DEB44E924}" srcOrd="1" destOrd="0" presId="urn:microsoft.com/office/officeart/2005/8/layout/vList6"/>
    <dgm:cxn modelId="{367F961F-B95C-47CB-AD58-161729ED2EB5}" type="presParOf" srcId="{496FE8C3-57D0-4CC1-AE74-7282D582C50E}" destId="{43959046-9448-4E87-BB71-597C07ED8654}" srcOrd="9" destOrd="0" presId="urn:microsoft.com/office/officeart/2005/8/layout/vList6"/>
    <dgm:cxn modelId="{7AA904AA-D72F-43D9-A6B7-721DBDD6E49D}" type="presParOf" srcId="{496FE8C3-57D0-4CC1-AE74-7282D582C50E}" destId="{C2DB0994-5885-497E-8558-74E9A6A6A5F5}" srcOrd="10" destOrd="0" presId="urn:microsoft.com/office/officeart/2005/8/layout/vList6"/>
    <dgm:cxn modelId="{F38D9FE4-A763-45CA-8CC1-39ED1E5175E9}" type="presParOf" srcId="{C2DB0994-5885-497E-8558-74E9A6A6A5F5}" destId="{B6DABC9E-4920-4A7E-B68F-5390147B58E8}" srcOrd="0" destOrd="0" presId="urn:microsoft.com/office/officeart/2005/8/layout/vList6"/>
    <dgm:cxn modelId="{07E22FC3-E2FD-4F21-8657-9333EE61FE2D}" type="presParOf" srcId="{C2DB0994-5885-497E-8558-74E9A6A6A5F5}" destId="{B6FEAD2E-0357-4305-BC04-E4F82AEBB35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89D337-E4A5-4FA2-BDBC-A91B0BBA816B}">
      <dsp:nvSpPr>
        <dsp:cNvPr id="0" name=""/>
        <dsp:cNvSpPr/>
      </dsp:nvSpPr>
      <dsp:spPr>
        <a:xfrm>
          <a:off x="2332136" y="607"/>
          <a:ext cx="7868710" cy="76501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Cài</a:t>
          </a:r>
          <a:r>
            <a:rPr lang="en-US" sz="2800" kern="1200" dirty="0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 </a:t>
          </a:r>
          <a:r>
            <a:rPr lang="en-US" sz="2800" kern="1200" dirty="0" err="1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đặt</a:t>
          </a:r>
          <a:r>
            <a:rPr lang="en-US" sz="2800" kern="1200" dirty="0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 </a:t>
          </a:r>
          <a:r>
            <a:rPr lang="en-US" sz="2800" kern="1200" dirty="0" err="1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OpenCart</a:t>
          </a:r>
          <a:r>
            <a:rPr lang="en-US" sz="2800" kern="1200" dirty="0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 </a:t>
          </a:r>
          <a:r>
            <a:rPr lang="en-US" sz="2800" kern="1200" dirty="0" err="1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trên</a:t>
          </a:r>
          <a:r>
            <a:rPr lang="en-US" sz="2800" kern="1200" dirty="0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 Localhost.</a:t>
          </a:r>
          <a:endParaRPr lang="en-US" sz="2800" kern="1200" dirty="0">
            <a:latin typeface="Cambria" panose="02040503050406030204" pitchFamily="18" charset="0"/>
          </a:endParaRPr>
        </a:p>
      </dsp:txBody>
      <dsp:txXfrm>
        <a:off x="2332136" y="96233"/>
        <a:ext cx="7581831" cy="573758"/>
      </dsp:txXfrm>
    </dsp:sp>
    <dsp:sp modelId="{8F45A941-8504-4222-9097-D59AB495EACD}">
      <dsp:nvSpPr>
        <dsp:cNvPr id="0" name=""/>
        <dsp:cNvSpPr/>
      </dsp:nvSpPr>
      <dsp:spPr>
        <a:xfrm>
          <a:off x="236243" y="607"/>
          <a:ext cx="2095893" cy="7650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mbria" panose="02040503050406030204" pitchFamily="18" charset="0"/>
            </a:rPr>
            <a:t>1.</a:t>
          </a:r>
          <a:endParaRPr lang="en-US" sz="2800" kern="1200" dirty="0">
            <a:latin typeface="Cambria" panose="02040503050406030204" pitchFamily="18" charset="0"/>
          </a:endParaRPr>
        </a:p>
      </dsp:txBody>
      <dsp:txXfrm>
        <a:off x="273588" y="37952"/>
        <a:ext cx="2021203" cy="690320"/>
      </dsp:txXfrm>
    </dsp:sp>
    <dsp:sp modelId="{B1614D94-C8EE-45BA-9B9D-3A0F808FEA06}">
      <dsp:nvSpPr>
        <dsp:cNvPr id="0" name=""/>
        <dsp:cNvSpPr/>
      </dsp:nvSpPr>
      <dsp:spPr>
        <a:xfrm>
          <a:off x="2327502" y="842118"/>
          <a:ext cx="7868710" cy="76501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Thêm</a:t>
          </a:r>
          <a:r>
            <a:rPr lang="en-US" sz="2800" kern="1200" dirty="0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 </a:t>
          </a:r>
          <a:r>
            <a:rPr lang="en-US" sz="2800" kern="1200" dirty="0" err="1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danh</a:t>
          </a:r>
          <a:r>
            <a:rPr lang="en-US" sz="2800" kern="1200" dirty="0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 </a:t>
          </a:r>
          <a:r>
            <a:rPr lang="en-US" sz="2800" kern="1200" dirty="0" err="1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mục</a:t>
          </a:r>
          <a:r>
            <a:rPr lang="en-US" sz="2800" kern="1200" dirty="0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.</a:t>
          </a:r>
          <a:endParaRPr lang="en-US" sz="2800" kern="1200" dirty="0">
            <a:latin typeface="Cambria" panose="02040503050406030204" pitchFamily="18" charset="0"/>
          </a:endParaRPr>
        </a:p>
      </dsp:txBody>
      <dsp:txXfrm>
        <a:off x="2327502" y="937744"/>
        <a:ext cx="7581831" cy="573758"/>
      </dsp:txXfrm>
    </dsp:sp>
    <dsp:sp modelId="{48FF0024-8286-417C-9A3B-043E424E555E}">
      <dsp:nvSpPr>
        <dsp:cNvPr id="0" name=""/>
        <dsp:cNvSpPr/>
      </dsp:nvSpPr>
      <dsp:spPr>
        <a:xfrm>
          <a:off x="240877" y="842118"/>
          <a:ext cx="2086624" cy="7650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mbria" panose="02040503050406030204" pitchFamily="18" charset="0"/>
            </a:rPr>
            <a:t>2. </a:t>
          </a:r>
          <a:endParaRPr lang="en-US" sz="2800" kern="1200" dirty="0">
            <a:latin typeface="Cambria" panose="02040503050406030204" pitchFamily="18" charset="0"/>
          </a:endParaRPr>
        </a:p>
      </dsp:txBody>
      <dsp:txXfrm>
        <a:off x="278222" y="879463"/>
        <a:ext cx="2011934" cy="690320"/>
      </dsp:txXfrm>
    </dsp:sp>
    <dsp:sp modelId="{13597979-BC1D-4026-ACC5-F557B38F5868}">
      <dsp:nvSpPr>
        <dsp:cNvPr id="0" name=""/>
        <dsp:cNvSpPr/>
      </dsp:nvSpPr>
      <dsp:spPr>
        <a:xfrm>
          <a:off x="2327502" y="1683630"/>
          <a:ext cx="7868710" cy="76501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Thêm</a:t>
          </a:r>
          <a:r>
            <a:rPr lang="en-US" sz="2800" kern="1200" dirty="0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 </a:t>
          </a:r>
          <a:r>
            <a:rPr lang="en-US" sz="2800" kern="1200" dirty="0" err="1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sản</a:t>
          </a:r>
          <a:r>
            <a:rPr lang="en-US" sz="2800" kern="1200" dirty="0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 </a:t>
          </a:r>
          <a:r>
            <a:rPr lang="en-US" sz="2800" kern="1200" dirty="0" err="1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phẩm</a:t>
          </a:r>
          <a:r>
            <a:rPr lang="en-US" sz="2800" kern="1200" dirty="0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.</a:t>
          </a:r>
          <a:endParaRPr lang="en-US" sz="2800" kern="1200" dirty="0">
            <a:latin typeface="Cambria" panose="02040503050406030204" pitchFamily="18" charset="0"/>
          </a:endParaRPr>
        </a:p>
      </dsp:txBody>
      <dsp:txXfrm>
        <a:off x="2327502" y="1779256"/>
        <a:ext cx="7581831" cy="573758"/>
      </dsp:txXfrm>
    </dsp:sp>
    <dsp:sp modelId="{F7CB813D-3646-4C52-A222-EEDD73CB8D4F}">
      <dsp:nvSpPr>
        <dsp:cNvPr id="0" name=""/>
        <dsp:cNvSpPr/>
      </dsp:nvSpPr>
      <dsp:spPr>
        <a:xfrm>
          <a:off x="240877" y="1683630"/>
          <a:ext cx="2086624" cy="7650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latin typeface="Cambria" panose="02040503050406030204" pitchFamily="18" charset="0"/>
            </a:rPr>
            <a:t>3</a:t>
          </a:r>
          <a:endParaRPr lang="en-US" sz="2800" kern="1200">
            <a:latin typeface="Cambria" panose="02040503050406030204" pitchFamily="18" charset="0"/>
          </a:endParaRPr>
        </a:p>
      </dsp:txBody>
      <dsp:txXfrm>
        <a:off x="278222" y="1720975"/>
        <a:ext cx="2011934" cy="690320"/>
      </dsp:txXfrm>
    </dsp:sp>
    <dsp:sp modelId="{47FA679E-4E88-4248-9D7F-115851D963BE}">
      <dsp:nvSpPr>
        <dsp:cNvPr id="0" name=""/>
        <dsp:cNvSpPr/>
      </dsp:nvSpPr>
      <dsp:spPr>
        <a:xfrm>
          <a:off x="2284606" y="2525142"/>
          <a:ext cx="7970535" cy="76501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Cấu</a:t>
          </a:r>
          <a:r>
            <a:rPr lang="en-US" sz="2800" kern="1200" dirty="0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 </a:t>
          </a:r>
          <a:r>
            <a:rPr lang="en-US" sz="2800" kern="1200" dirty="0" err="1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hình</a:t>
          </a:r>
          <a:r>
            <a:rPr lang="en-US" sz="2800" kern="1200" dirty="0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 </a:t>
          </a:r>
          <a:r>
            <a:rPr lang="en-US" sz="2800" kern="1200" dirty="0" err="1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hệ</a:t>
          </a:r>
          <a:r>
            <a:rPr lang="en-US" sz="2800" kern="1200" dirty="0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 </a:t>
          </a:r>
          <a:r>
            <a:rPr lang="en-US" sz="2800" kern="1200" dirty="0" err="1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thống</a:t>
          </a:r>
          <a:endParaRPr lang="en-US" sz="2800" kern="1200" dirty="0">
            <a:latin typeface="Cambria" panose="02040503050406030204" pitchFamily="18" charset="0"/>
          </a:endParaRPr>
        </a:p>
      </dsp:txBody>
      <dsp:txXfrm>
        <a:off x="2284606" y="2620768"/>
        <a:ext cx="7683656" cy="573758"/>
      </dsp:txXfrm>
    </dsp:sp>
    <dsp:sp modelId="{28A88AC5-2634-4BB7-984B-67D8E8ECBC62}">
      <dsp:nvSpPr>
        <dsp:cNvPr id="0" name=""/>
        <dsp:cNvSpPr/>
      </dsp:nvSpPr>
      <dsp:spPr>
        <a:xfrm>
          <a:off x="208814" y="2525142"/>
          <a:ext cx="2102656" cy="7650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latin typeface="Cambria" panose="02040503050406030204" pitchFamily="18" charset="0"/>
            </a:rPr>
            <a:t>4</a:t>
          </a:r>
          <a:endParaRPr lang="en-US" sz="2800" kern="1200">
            <a:latin typeface="Cambria" panose="02040503050406030204" pitchFamily="18" charset="0"/>
          </a:endParaRPr>
        </a:p>
      </dsp:txBody>
      <dsp:txXfrm>
        <a:off x="246159" y="2562487"/>
        <a:ext cx="2027966" cy="690320"/>
      </dsp:txXfrm>
    </dsp:sp>
    <dsp:sp modelId="{0B2D9AA5-6688-40B4-93BA-FC6DEB44E924}">
      <dsp:nvSpPr>
        <dsp:cNvPr id="0" name=""/>
        <dsp:cNvSpPr/>
      </dsp:nvSpPr>
      <dsp:spPr>
        <a:xfrm>
          <a:off x="2382986" y="3294061"/>
          <a:ext cx="7868710" cy="76501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Thay</a:t>
          </a:r>
          <a:r>
            <a:rPr lang="en-US" sz="2800" kern="1200" dirty="0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 </a:t>
          </a:r>
          <a:r>
            <a:rPr lang="en-US" sz="2800" kern="1200" dirty="0" err="1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đổi</a:t>
          </a:r>
          <a:r>
            <a:rPr lang="en-US" sz="2800" kern="1200" dirty="0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 </a:t>
          </a:r>
          <a:r>
            <a:rPr lang="en-US" sz="2800" kern="1200" dirty="0" err="1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hiển</a:t>
          </a:r>
          <a:r>
            <a:rPr lang="en-US" sz="2800" kern="1200" dirty="0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 </a:t>
          </a:r>
          <a:r>
            <a:rPr lang="en-US" sz="2800" kern="1200" dirty="0" err="1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thị</a:t>
          </a:r>
          <a:r>
            <a:rPr lang="en-US" sz="2800" kern="1200" dirty="0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 </a:t>
          </a:r>
          <a:r>
            <a:rPr lang="en-US" sz="2800" kern="1200" dirty="0" err="1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trang</a:t>
          </a:r>
          <a:endParaRPr lang="en-US" sz="2800" kern="1200" dirty="0">
            <a:latin typeface="Cambria" panose="02040503050406030204" pitchFamily="18" charset="0"/>
          </a:endParaRPr>
        </a:p>
      </dsp:txBody>
      <dsp:txXfrm>
        <a:off x="2382986" y="3389687"/>
        <a:ext cx="7581831" cy="573758"/>
      </dsp:txXfrm>
    </dsp:sp>
    <dsp:sp modelId="{313E1786-E590-4D71-AAAF-9AE35058C792}">
      <dsp:nvSpPr>
        <dsp:cNvPr id="0" name=""/>
        <dsp:cNvSpPr/>
      </dsp:nvSpPr>
      <dsp:spPr>
        <a:xfrm>
          <a:off x="240877" y="3366653"/>
          <a:ext cx="2086624" cy="7650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latin typeface="Cambria" panose="02040503050406030204" pitchFamily="18" charset="0"/>
            </a:rPr>
            <a:t>5.</a:t>
          </a:r>
          <a:endParaRPr lang="en-US" sz="2800" kern="1200">
            <a:latin typeface="Cambria" panose="02040503050406030204" pitchFamily="18" charset="0"/>
          </a:endParaRPr>
        </a:p>
      </dsp:txBody>
      <dsp:txXfrm>
        <a:off x="278222" y="3403998"/>
        <a:ext cx="2011934" cy="690320"/>
      </dsp:txXfrm>
    </dsp:sp>
    <dsp:sp modelId="{B6FEAD2E-0357-4305-BC04-E4F82AEBB35C}">
      <dsp:nvSpPr>
        <dsp:cNvPr id="0" name=""/>
        <dsp:cNvSpPr/>
      </dsp:nvSpPr>
      <dsp:spPr>
        <a:xfrm>
          <a:off x="2355181" y="4208165"/>
          <a:ext cx="7868710" cy="76501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Quản</a:t>
          </a:r>
          <a:r>
            <a:rPr lang="en-US" sz="2800" kern="1200" dirty="0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 </a:t>
          </a:r>
          <a:r>
            <a:rPr lang="en-US" sz="2800" kern="1200" dirty="0" err="1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lý</a:t>
          </a:r>
          <a:r>
            <a:rPr lang="en-US" sz="2800" kern="1200" dirty="0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 tin </a:t>
          </a:r>
          <a:r>
            <a:rPr lang="en-US" sz="2800" kern="1200" dirty="0" err="1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tức</a:t>
          </a:r>
          <a:r>
            <a:rPr lang="en-US" sz="2800" kern="1200" dirty="0" smtClean="0">
              <a:latin typeface="Cambria" panose="02040503050406030204" pitchFamily="18" charset="0"/>
              <a:hlinkClick xmlns:r="http://schemas.openxmlformats.org/officeDocument/2006/relationships" r:id="" action="ppaction://hlinksldjump"/>
            </a:rPr>
            <a:t>.</a:t>
          </a:r>
          <a:endParaRPr lang="en-US" sz="2800" kern="1200" dirty="0" smtClean="0">
            <a:latin typeface="Cambria" panose="02040503050406030204" pitchFamily="18" charset="0"/>
          </a:endParaRPr>
        </a:p>
      </dsp:txBody>
      <dsp:txXfrm>
        <a:off x="2355181" y="4303791"/>
        <a:ext cx="7581831" cy="573758"/>
      </dsp:txXfrm>
    </dsp:sp>
    <dsp:sp modelId="{B6DABC9E-4920-4A7E-B68F-5390147B58E8}">
      <dsp:nvSpPr>
        <dsp:cNvPr id="0" name=""/>
        <dsp:cNvSpPr/>
      </dsp:nvSpPr>
      <dsp:spPr>
        <a:xfrm>
          <a:off x="240877" y="4208165"/>
          <a:ext cx="2086624" cy="7650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latin typeface="Cambria" panose="02040503050406030204" pitchFamily="18" charset="0"/>
            </a:rPr>
            <a:t>6. </a:t>
          </a:r>
        </a:p>
      </dsp:txBody>
      <dsp:txXfrm>
        <a:off x="278222" y="4245510"/>
        <a:ext cx="2011934" cy="690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45BA1-980A-4507-BE5A-5C1E7C2FFD8F}" type="datetimeFigureOut">
              <a:rPr lang="en-US"/>
              <a:t>8/22/2017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03411-58E2-43FD-AE1D-AD77DFF8CB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3416D-7FED-43BC-AA7C-D92DBA01ED64}" type="datetimeFigureOut">
              <a:rPr lang="en-US"/>
              <a:t>8/22/2017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C57A8-AE18-4654-B6AF-04B3577165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152400"/>
            <a:ext cx="10223500" cy="775018"/>
          </a:xfrm>
        </p:spPr>
        <p:txBody>
          <a:bodyPr/>
          <a:lstStyle>
            <a:lvl1pPr>
              <a:defRPr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79501"/>
            <a:ext cx="10160000" cy="5046664"/>
          </a:xfrm>
        </p:spPr>
        <p:txBody>
          <a:bodyPr>
            <a:normAutofit/>
          </a:bodyPr>
          <a:lstStyle>
            <a:lvl1pPr>
              <a:defRPr sz="1800" b="0">
                <a:latin typeface="+mn-lt"/>
                <a:cs typeface="Times New Roman" panose="02020603050405020304" pitchFamily="18" charset="0"/>
              </a:defRPr>
            </a:lvl1pPr>
            <a:lvl2pPr>
              <a:defRPr sz="1800" b="0">
                <a:latin typeface="+mn-lt"/>
                <a:cs typeface="Times New Roman" panose="02020603050405020304" pitchFamily="18" charset="0"/>
              </a:defRPr>
            </a:lvl2pPr>
            <a:lvl3pPr>
              <a:defRPr sz="1600" b="0">
                <a:latin typeface="+mn-lt"/>
                <a:cs typeface="Times New Roman" panose="02020603050405020304" pitchFamily="18" charset="0"/>
              </a:defRPr>
            </a:lvl3pPr>
            <a:lvl4pPr>
              <a:defRPr sz="1600" b="0">
                <a:latin typeface="+mn-lt"/>
                <a:cs typeface="Times New Roman" panose="02020603050405020304" pitchFamily="18" charset="0"/>
              </a:defRPr>
            </a:lvl4pPr>
            <a:lvl5pPr>
              <a:defRPr sz="1600" b="0">
                <a:latin typeface="+mn-lt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022B156B-59AE-415F-B24B-8756D48BB977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localhost:8080/install/index.ph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00199" y="4405748"/>
            <a:ext cx="8229600" cy="96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tIns="18288" rIns="18288" bIns="18288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 smtClean="0">
                <a:solidFill>
                  <a:schemeClr val="tx1">
                    <a:lumMod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FU Stafford" pitchFamily="2" charset="0"/>
              </a:rPr>
              <a:t>WEB - NETWORK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uLnTx/>
              <a:uFillTx/>
              <a:latin typeface="SFU 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80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OpenCart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LocalHost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79501"/>
            <a:ext cx="10300570" cy="504666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Xóa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b="1" dirty="0" smtClean="0"/>
              <a:t>Install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Go to your Online Shop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Login to your Administration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5688" t="14084" r="6838" b="42252"/>
          <a:stretch/>
        </p:blipFill>
        <p:spPr>
          <a:xfrm>
            <a:off x="1265129" y="2567836"/>
            <a:ext cx="9266902" cy="39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9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79501"/>
            <a:ext cx="10300570" cy="504666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(http://</a:t>
            </a:r>
            <a:r>
              <a:rPr lang="en-US" dirty="0" err="1" smtClean="0"/>
              <a:t>localhost:8080</a:t>
            </a:r>
            <a:r>
              <a:rPr lang="en-US" dirty="0" smtClean="0"/>
              <a:t>/admin)</a:t>
            </a: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khẩu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3871" t="17757" r="18006" b="50300"/>
          <a:stretch/>
        </p:blipFill>
        <p:spPr>
          <a:xfrm>
            <a:off x="1503124" y="2054267"/>
            <a:ext cx="7046418" cy="331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6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79501"/>
            <a:ext cx="10300570" cy="504666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3102" t="15625" r="55455" b="48587"/>
          <a:stretch/>
        </p:blipFill>
        <p:spPr>
          <a:xfrm>
            <a:off x="1440492" y="2016690"/>
            <a:ext cx="2649736" cy="4659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1224" t="11687" r="2121" b="74444"/>
          <a:stretch/>
        </p:blipFill>
        <p:spPr>
          <a:xfrm>
            <a:off x="5849655" y="3043824"/>
            <a:ext cx="3967814" cy="185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79501"/>
            <a:ext cx="10300570" cy="504666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điền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Chú</a:t>
            </a:r>
            <a:r>
              <a:rPr lang="en-US" dirty="0" smtClean="0"/>
              <a:t> ý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đủ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bắt</a:t>
            </a:r>
            <a:r>
              <a:rPr lang="en-US" dirty="0" smtClean="0"/>
              <a:t> </a:t>
            </a:r>
            <a:r>
              <a:rPr lang="en-US" dirty="0" err="1" smtClean="0"/>
              <a:t>buộc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Việt</a:t>
            </a:r>
            <a:r>
              <a:rPr lang="en-US" dirty="0" smtClean="0"/>
              <a:t> Nam </a:t>
            </a:r>
            <a:r>
              <a:rPr lang="en-US" dirty="0" err="1" smtClean="0"/>
              <a:t>và</a:t>
            </a:r>
            <a:r>
              <a:rPr lang="en-US" dirty="0" smtClean="0"/>
              <a:t> English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6843" t="15968" r="28884" b="43279"/>
          <a:stretch/>
        </p:blipFill>
        <p:spPr>
          <a:xfrm>
            <a:off x="1139868" y="2004164"/>
            <a:ext cx="6864264" cy="458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4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79501"/>
            <a:ext cx="10300570" cy="504666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menu </a:t>
            </a:r>
            <a:r>
              <a:rPr lang="en-US" dirty="0" err="1"/>
              <a:t>chính</a:t>
            </a:r>
            <a:r>
              <a:rPr lang="en-US" dirty="0"/>
              <a:t> hay </a:t>
            </a:r>
            <a:r>
              <a:rPr lang="en-US" dirty="0" err="1"/>
              <a:t>không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6651" t="16310" r="31002" b="46019"/>
          <a:stretch/>
        </p:blipFill>
        <p:spPr>
          <a:xfrm>
            <a:off x="2141949" y="1903955"/>
            <a:ext cx="6713951" cy="43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79501"/>
            <a:ext cx="10300570" cy="504666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Chọn</a:t>
            </a:r>
            <a:r>
              <a:rPr lang="en-US" dirty="0" smtClean="0"/>
              <a:t> Menu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menu </a:t>
            </a:r>
            <a:r>
              <a:rPr lang="en-US" dirty="0" err="1" smtClean="0"/>
              <a:t>chính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6231" t="13742" r="7030" b="79066"/>
          <a:stretch/>
        </p:blipFill>
        <p:spPr>
          <a:xfrm>
            <a:off x="8956112" y="4033382"/>
            <a:ext cx="1753643" cy="1052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0020" t="31892" r="38319" b="42081"/>
          <a:stretch/>
        </p:blipFill>
        <p:spPr>
          <a:xfrm>
            <a:off x="7100608" y="876822"/>
            <a:ext cx="3634198" cy="24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3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79501"/>
            <a:ext cx="10300570" cy="504666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b="1" dirty="0" err="1" smtClean="0"/>
              <a:t>Sản</a:t>
            </a:r>
            <a:r>
              <a:rPr lang="en-US" b="1" dirty="0" smtClean="0"/>
              <a:t> </a:t>
            </a:r>
            <a:r>
              <a:rPr lang="en-US" b="1" dirty="0" err="1" smtClean="0"/>
              <a:t>phẩm</a:t>
            </a:r>
            <a:r>
              <a:rPr lang="en-US" b="1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b="1" dirty="0" err="1" smtClean="0"/>
              <a:t>Sản</a:t>
            </a:r>
            <a:r>
              <a:rPr lang="en-US" b="1" dirty="0" smtClean="0"/>
              <a:t> </a:t>
            </a:r>
            <a:r>
              <a:rPr lang="en-US" b="1" dirty="0" err="1" smtClean="0"/>
              <a:t>phẩm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b="1" dirty="0" err="1" smtClean="0"/>
              <a:t>Thêm</a:t>
            </a:r>
            <a:r>
              <a:rPr lang="en-US" b="1" dirty="0" smtClean="0"/>
              <a:t> </a:t>
            </a:r>
            <a:r>
              <a:rPr lang="en-US" b="1" dirty="0" err="1" smtClean="0"/>
              <a:t>mới</a:t>
            </a:r>
            <a:r>
              <a:rPr lang="en-US" b="1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3954" t="15625" r="54878" b="49615"/>
          <a:stretch/>
        </p:blipFill>
        <p:spPr>
          <a:xfrm>
            <a:off x="1227551" y="2079320"/>
            <a:ext cx="2104372" cy="36826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1224" t="11687" r="2121" b="74444"/>
          <a:stretch/>
        </p:blipFill>
        <p:spPr>
          <a:xfrm>
            <a:off x="5110618" y="2655516"/>
            <a:ext cx="4681798" cy="219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79501"/>
            <a:ext cx="10300570" cy="504666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b="1" dirty="0" err="1" smtClean="0"/>
              <a:t>Tổng</a:t>
            </a:r>
            <a:r>
              <a:rPr lang="en-US" b="1" dirty="0" smtClean="0"/>
              <a:t> </a:t>
            </a:r>
            <a:r>
              <a:rPr lang="en-US" b="1" dirty="0" err="1" smtClean="0"/>
              <a:t>quan</a:t>
            </a:r>
            <a:r>
              <a:rPr lang="en-US" b="1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điền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b="1" dirty="0" err="1" smtClean="0"/>
              <a:t>Dữ</a:t>
            </a:r>
            <a:r>
              <a:rPr lang="en-US" b="1" dirty="0" smtClean="0"/>
              <a:t> </a:t>
            </a:r>
            <a:r>
              <a:rPr lang="en-US" b="1" dirty="0" err="1" smtClean="0"/>
              <a:t>liệu</a:t>
            </a:r>
            <a:r>
              <a:rPr lang="en-US" b="1" dirty="0" smtClean="0"/>
              <a:t> 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,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kho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b="1" dirty="0" err="1" smtClean="0"/>
              <a:t>Liên</a:t>
            </a:r>
            <a:r>
              <a:rPr lang="en-US" b="1" dirty="0" smtClean="0"/>
              <a:t> </a:t>
            </a:r>
            <a:r>
              <a:rPr lang="en-US" b="1" dirty="0" err="1" smtClean="0"/>
              <a:t>kết</a:t>
            </a:r>
            <a:r>
              <a:rPr lang="en-US" b="1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điền</a:t>
            </a:r>
            <a:r>
              <a:rPr lang="en-US" dirty="0" smtClean="0"/>
              <a:t> </a:t>
            </a:r>
            <a:r>
              <a:rPr lang="en-US" dirty="0" err="1" smtClean="0"/>
              <a:t>hãng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,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b="1" dirty="0" err="1" smtClean="0"/>
              <a:t>Hình</a:t>
            </a:r>
            <a:r>
              <a:rPr lang="en-US" b="1" dirty="0" smtClean="0"/>
              <a:t> </a:t>
            </a:r>
            <a:r>
              <a:rPr lang="en-US" b="1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6361" t="16138" r="25034" b="38314"/>
          <a:stretch/>
        </p:blipFill>
        <p:spPr>
          <a:xfrm>
            <a:off x="3807912" y="2645319"/>
            <a:ext cx="5461350" cy="36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79501"/>
            <a:ext cx="5163403" cy="504666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OpenCart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b="1" dirty="0" err="1" smtClean="0"/>
              <a:t>Hệ</a:t>
            </a:r>
            <a:r>
              <a:rPr lang="en-US" b="1" dirty="0" smtClean="0"/>
              <a:t> </a:t>
            </a:r>
            <a:r>
              <a:rPr lang="en-US" b="1" dirty="0" err="1" smtClean="0"/>
              <a:t>thống</a:t>
            </a:r>
            <a:r>
              <a:rPr lang="en-US" b="1" dirty="0" smtClean="0"/>
              <a:t> &gt; </a:t>
            </a:r>
            <a:r>
              <a:rPr lang="en-US" b="1" dirty="0" err="1" smtClean="0"/>
              <a:t>Cấu</a:t>
            </a:r>
            <a:r>
              <a:rPr lang="en-US" b="1" dirty="0" smtClean="0"/>
              <a:t> </a:t>
            </a:r>
            <a:r>
              <a:rPr lang="en-US" b="1" dirty="0" err="1" smtClean="0"/>
              <a:t>hình</a:t>
            </a:r>
            <a:r>
              <a:rPr lang="en-US" b="1" dirty="0" smtClean="0"/>
              <a:t> </a:t>
            </a:r>
            <a:r>
              <a:rPr lang="en-US" b="1" dirty="0" err="1" smtClean="0"/>
              <a:t>hệ</a:t>
            </a:r>
            <a:r>
              <a:rPr lang="en-US" b="1" dirty="0" smtClean="0"/>
              <a:t> </a:t>
            </a:r>
            <a:r>
              <a:rPr lang="en-US" b="1" dirty="0" err="1" smtClean="0"/>
              <a:t>thống</a:t>
            </a:r>
            <a:r>
              <a:rPr lang="en-US" b="1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 smtClean="0"/>
              <a:t>Mục</a:t>
            </a:r>
            <a:r>
              <a:rPr lang="en-US" b="1" dirty="0" smtClean="0"/>
              <a:t> </a:t>
            </a:r>
            <a:r>
              <a:rPr lang="en-US" b="1" dirty="0" err="1" smtClean="0"/>
              <a:t>Tổng</a:t>
            </a:r>
            <a:r>
              <a:rPr lang="en-US" b="1" dirty="0" smtClean="0"/>
              <a:t> </a:t>
            </a:r>
            <a:r>
              <a:rPr lang="en-US" b="1" dirty="0" err="1" smtClean="0"/>
              <a:t>quan</a:t>
            </a:r>
            <a:r>
              <a:rPr lang="en-US" b="1" dirty="0" smtClean="0"/>
              <a:t>: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,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 smtClean="0"/>
              <a:t>Mục</a:t>
            </a:r>
            <a:r>
              <a:rPr lang="en-US" b="1" dirty="0" smtClean="0"/>
              <a:t> </a:t>
            </a:r>
            <a:r>
              <a:rPr lang="en-US" b="1" dirty="0" err="1" smtClean="0"/>
              <a:t>Cửa</a:t>
            </a:r>
            <a:r>
              <a:rPr lang="en-US" b="1" dirty="0" smtClean="0"/>
              <a:t> </a:t>
            </a:r>
            <a:r>
              <a:rPr lang="en-US" b="1" dirty="0" err="1" smtClean="0"/>
              <a:t>hàng</a:t>
            </a:r>
            <a:r>
              <a:rPr lang="en-US" b="1" dirty="0" smtClean="0"/>
              <a:t>: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 smtClean="0"/>
              <a:t>Mục</a:t>
            </a:r>
            <a:r>
              <a:rPr lang="en-US" b="1" dirty="0" smtClean="0"/>
              <a:t> </a:t>
            </a:r>
            <a:r>
              <a:rPr lang="en-US" b="1" dirty="0" err="1" smtClean="0"/>
              <a:t>Khu</a:t>
            </a:r>
            <a:r>
              <a:rPr lang="en-US" b="1" dirty="0" smtClean="0"/>
              <a:t> </a:t>
            </a:r>
            <a:r>
              <a:rPr lang="en-US" b="1" dirty="0" err="1" smtClean="0"/>
              <a:t>vực</a:t>
            </a:r>
            <a:r>
              <a:rPr lang="en-US" b="1" dirty="0" smtClean="0"/>
              <a:t>: 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,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tệ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 smtClean="0"/>
              <a:t>Mục</a:t>
            </a:r>
            <a:r>
              <a:rPr lang="en-US" b="1" dirty="0" smtClean="0"/>
              <a:t> </a:t>
            </a:r>
            <a:r>
              <a:rPr lang="en-US" b="1" dirty="0" err="1" smtClean="0"/>
              <a:t>Hình</a:t>
            </a:r>
            <a:r>
              <a:rPr lang="en-US" b="1" dirty="0" smtClean="0"/>
              <a:t> </a:t>
            </a:r>
            <a:r>
              <a:rPr lang="en-US" b="1" dirty="0" err="1" smtClean="0"/>
              <a:t>ảnh</a:t>
            </a:r>
            <a:r>
              <a:rPr lang="en-US" b="1" dirty="0" smtClean="0"/>
              <a:t>: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logo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208" t="54991" r="82901" b="25980"/>
          <a:stretch/>
        </p:blipFill>
        <p:spPr>
          <a:xfrm>
            <a:off x="7753610" y="1009934"/>
            <a:ext cx="2864347" cy="1770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148" t="16744" r="39686" b="49300"/>
          <a:stretch/>
        </p:blipFill>
        <p:spPr>
          <a:xfrm>
            <a:off x="6438376" y="3058968"/>
            <a:ext cx="4495535" cy="15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9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Trang </a:t>
            </a:r>
            <a:r>
              <a:rPr lang="en-US" dirty="0" err="1" smtClean="0"/>
              <a:t>chủ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79501"/>
            <a:ext cx="5163403" cy="504666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banner </a:t>
            </a:r>
            <a:r>
              <a:rPr lang="en-US" dirty="0" err="1" smtClean="0"/>
              <a:t>chọn</a:t>
            </a:r>
            <a:r>
              <a:rPr lang="en-US" dirty="0" smtClean="0"/>
              <a:t>: </a:t>
            </a:r>
            <a:r>
              <a:rPr lang="en-US" b="1" dirty="0" err="1" smtClean="0"/>
              <a:t>Thiết</a:t>
            </a:r>
            <a:r>
              <a:rPr lang="en-US" b="1" dirty="0" smtClean="0"/>
              <a:t> </a:t>
            </a:r>
            <a:r>
              <a:rPr lang="en-US" b="1" dirty="0" err="1" smtClean="0"/>
              <a:t>kế</a:t>
            </a:r>
            <a:r>
              <a:rPr lang="en-US" b="1" dirty="0"/>
              <a:t> </a:t>
            </a:r>
            <a:r>
              <a:rPr lang="en-US" b="1" dirty="0" smtClean="0"/>
              <a:t>/ Banner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banner </a:t>
            </a:r>
            <a:r>
              <a:rPr lang="en-US" dirty="0" err="1" smtClean="0"/>
              <a:t>bật</a:t>
            </a:r>
            <a:r>
              <a:rPr lang="en-US" dirty="0" smtClean="0"/>
              <a:t> hay </a:t>
            </a:r>
            <a:r>
              <a:rPr lang="en-US" dirty="0" err="1" smtClean="0"/>
              <a:t>tắt</a:t>
            </a:r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32" t="18536" r="57093" b="37971"/>
          <a:stretch/>
        </p:blipFill>
        <p:spPr>
          <a:xfrm>
            <a:off x="6876789" y="1127344"/>
            <a:ext cx="4183694" cy="23826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688" t="15968" r="11749" b="56464"/>
          <a:stretch/>
        </p:blipFill>
        <p:spPr>
          <a:xfrm>
            <a:off x="3569916" y="3995803"/>
            <a:ext cx="7698607" cy="142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7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 err="1" smtClean="0"/>
              <a:t>CHƯƠNG</a:t>
            </a:r>
            <a:r>
              <a:rPr lang="en-US" sz="2800" dirty="0" smtClean="0"/>
              <a:t> </a:t>
            </a:r>
            <a:r>
              <a:rPr lang="en-US" sz="2800" dirty="0"/>
              <a:t>4</a:t>
            </a:r>
            <a:r>
              <a:rPr lang="en-US" sz="2800" dirty="0" smtClean="0"/>
              <a:t>. </a:t>
            </a:r>
            <a:endParaRPr lang="en-US" sz="28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512703"/>
              </p:ext>
            </p:extLst>
          </p:nvPr>
        </p:nvGraphicFramePr>
        <p:xfrm>
          <a:off x="665018" y="1246908"/>
          <a:ext cx="10437091" cy="4973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2425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Trang </a:t>
            </a:r>
            <a:r>
              <a:rPr lang="en-US" dirty="0" err="1" smtClean="0"/>
              <a:t>chủ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79501"/>
            <a:ext cx="5163403" cy="504666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: </a:t>
            </a:r>
            <a:r>
              <a:rPr lang="en-US" b="1" dirty="0" err="1" smtClean="0"/>
              <a:t>Thiết</a:t>
            </a:r>
            <a:r>
              <a:rPr lang="en-US" b="1" dirty="0" smtClean="0"/>
              <a:t> </a:t>
            </a:r>
            <a:r>
              <a:rPr lang="en-US" b="1" dirty="0" err="1" smtClean="0"/>
              <a:t>kế</a:t>
            </a:r>
            <a:r>
              <a:rPr lang="en-US" b="1" dirty="0"/>
              <a:t> </a:t>
            </a:r>
            <a:r>
              <a:rPr lang="en-US" b="1" dirty="0" smtClean="0"/>
              <a:t>/ </a:t>
            </a:r>
            <a:r>
              <a:rPr lang="en-US" b="1" dirty="0" err="1" smtClean="0"/>
              <a:t>Giao</a:t>
            </a:r>
            <a:r>
              <a:rPr lang="en-US" b="1" dirty="0" smtClean="0"/>
              <a:t> </a:t>
            </a:r>
            <a:r>
              <a:rPr lang="en-US" b="1" dirty="0" err="1" smtClean="0"/>
              <a:t>diện</a:t>
            </a: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bớt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b="1" dirty="0" smtClean="0"/>
              <a:t>Choose the position of the modules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32" t="18536" r="57093" b="37971"/>
          <a:stretch/>
        </p:blipFill>
        <p:spPr>
          <a:xfrm>
            <a:off x="6876789" y="1127344"/>
            <a:ext cx="4183694" cy="2382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688" t="48844" r="3470" b="17423"/>
          <a:stretch/>
        </p:blipFill>
        <p:spPr>
          <a:xfrm>
            <a:off x="1053718" y="3970749"/>
            <a:ext cx="10069395" cy="20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tin </a:t>
            </a:r>
            <a:r>
              <a:rPr lang="en-US" dirty="0" err="1" smtClean="0"/>
              <a:t>tức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79501"/>
            <a:ext cx="5163403" cy="504666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tin </a:t>
            </a:r>
            <a:r>
              <a:rPr lang="en-US" dirty="0" err="1" smtClean="0"/>
              <a:t>tức</a:t>
            </a:r>
            <a:r>
              <a:rPr lang="en-US" dirty="0" smtClean="0"/>
              <a:t> ta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Tin </a:t>
            </a:r>
            <a:r>
              <a:rPr lang="en-US" dirty="0" err="1" smtClean="0"/>
              <a:t>tức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 smtClean="0"/>
              <a:t>Danh</a:t>
            </a:r>
            <a:r>
              <a:rPr lang="en-US" b="1" dirty="0" smtClean="0"/>
              <a:t> </a:t>
            </a:r>
            <a:r>
              <a:rPr lang="en-US" b="1" dirty="0" err="1" smtClean="0"/>
              <a:t>mục</a:t>
            </a:r>
            <a:r>
              <a:rPr lang="en-US" b="1" dirty="0" smtClean="0"/>
              <a:t>: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,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Tin </a:t>
            </a:r>
            <a:r>
              <a:rPr lang="en-US" dirty="0" err="1" smtClean="0"/>
              <a:t>tức</a:t>
            </a:r>
            <a:r>
              <a:rPr lang="en-US" dirty="0" smtClean="0"/>
              <a:t>: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viết</a:t>
            </a:r>
            <a:r>
              <a:rPr lang="en-US" dirty="0" smtClean="0"/>
              <a:t>.</a:t>
            </a:r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60" t="16482" r="65372" b="29580"/>
          <a:stretch/>
        </p:blipFill>
        <p:spPr>
          <a:xfrm>
            <a:off x="6438378" y="1127343"/>
            <a:ext cx="4471792" cy="394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6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OpenCart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LocalHost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nén</a:t>
            </a:r>
            <a:r>
              <a:rPr lang="en-US" dirty="0" smtClean="0"/>
              <a:t> file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file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\ Extract to…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5034" t="22292" r="40630" b="35708"/>
          <a:stretch/>
        </p:blipFill>
        <p:spPr>
          <a:xfrm>
            <a:off x="6912864" y="1304544"/>
            <a:ext cx="2974848" cy="489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OpenCart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LocalHost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Copy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file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vừa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nén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9693" t="15125" r="39974" b="41542"/>
          <a:stretch/>
        </p:blipFill>
        <p:spPr>
          <a:xfrm>
            <a:off x="7034784" y="1316736"/>
            <a:ext cx="4352544" cy="52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2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OpenCart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LocalHost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79501"/>
            <a:ext cx="5425440" cy="504666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Paste </a:t>
            </a:r>
            <a:r>
              <a:rPr lang="en-US" dirty="0" err="1" smtClean="0"/>
              <a:t>các</a:t>
            </a:r>
            <a:r>
              <a:rPr lang="en-US" dirty="0" smtClean="0"/>
              <a:t> file </a:t>
            </a:r>
            <a:r>
              <a:rPr lang="en-US" dirty="0" err="1" smtClean="0"/>
              <a:t>đã</a:t>
            </a:r>
            <a:r>
              <a:rPr lang="en-US" dirty="0" smtClean="0"/>
              <a:t> copy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root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UsbWebserver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6318" t="9292" r="44472" b="51540"/>
          <a:stretch/>
        </p:blipFill>
        <p:spPr>
          <a:xfrm>
            <a:off x="6803136" y="1121663"/>
            <a:ext cx="4169664" cy="477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OpenCart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LocalHost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79501"/>
            <a:ext cx="5425440" cy="504666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UsbWebserver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508" t="11625" r="42972" b="68042"/>
          <a:stretch/>
        </p:blipFill>
        <p:spPr>
          <a:xfrm>
            <a:off x="3459854" y="2157650"/>
            <a:ext cx="5618715" cy="27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8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OpenCart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LocalHost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79501"/>
            <a:ext cx="5425440" cy="504666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OpenCart</a:t>
            </a:r>
            <a:endParaRPr lang="en-US" dirty="0" smtClean="0"/>
          </a:p>
          <a:p>
            <a:r>
              <a:rPr lang="en-US" b="1" dirty="0">
                <a:hlinkClick r:id="rId2"/>
              </a:rPr>
              <a:t>http://</a:t>
            </a:r>
            <a:r>
              <a:rPr lang="en-US" b="1" dirty="0" err="1" smtClean="0">
                <a:hlinkClick r:id="rId2"/>
              </a:rPr>
              <a:t>localhost:8080</a:t>
            </a:r>
            <a:r>
              <a:rPr lang="en-US" b="1" dirty="0" smtClean="0">
                <a:hlinkClick r:id="rId2"/>
              </a:rPr>
              <a:t>/install/</a:t>
            </a:r>
            <a:r>
              <a:rPr lang="en-US" b="1" dirty="0" err="1" smtClean="0">
                <a:hlinkClick r:id="rId2"/>
              </a:rPr>
              <a:t>index.php</a:t>
            </a: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b="1" dirty="0" smtClean="0"/>
              <a:t>Continue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tục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4259" t="13292" r="9050" b="46875"/>
          <a:stretch/>
        </p:blipFill>
        <p:spPr>
          <a:xfrm>
            <a:off x="4096512" y="2499360"/>
            <a:ext cx="7376160" cy="291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6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OpenCart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LocalHost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79501"/>
            <a:ext cx="4563649" cy="504666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tục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b="1" dirty="0" smtClean="0"/>
              <a:t>Continue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dirty="0" smtClean="0"/>
              <a:t>(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missing </a:t>
            </a:r>
            <a:r>
              <a:rPr lang="en-US" dirty="0" err="1" smtClean="0"/>
              <a:t>hoặc</a:t>
            </a:r>
            <a:r>
              <a:rPr lang="en-US" dirty="0" smtClean="0"/>
              <a:t> error)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6650" t="15924" r="23297" b="41910"/>
          <a:stretch/>
        </p:blipFill>
        <p:spPr>
          <a:xfrm>
            <a:off x="5153083" y="1186840"/>
            <a:ext cx="6396306" cy="37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5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OpenCart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LocalHost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79501"/>
            <a:ext cx="4563649" cy="504666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Điền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6073" t="14256" r="8378" b="41737"/>
          <a:stretch/>
        </p:blipFill>
        <p:spPr>
          <a:xfrm>
            <a:off x="1728591" y="1828800"/>
            <a:ext cx="8661774" cy="385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1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Custom 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167F96A-C2ED-4D5B-8EFB-A18C6982D3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0</TotalTime>
  <Words>670</Words>
  <Application>Microsoft Office PowerPoint</Application>
  <PresentationFormat>Widescreen</PresentationFormat>
  <Paragraphs>107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 Black</vt:lpstr>
      <vt:lpstr>Cambria</vt:lpstr>
      <vt:lpstr>Segoe Print</vt:lpstr>
      <vt:lpstr>SFU Stafford</vt:lpstr>
      <vt:lpstr>Times New Roman</vt:lpstr>
      <vt:lpstr>Wingdings</vt:lpstr>
      <vt:lpstr>Essential</vt:lpstr>
      <vt:lpstr>PowerPoint Presentation</vt:lpstr>
      <vt:lpstr>CHƯƠNG 4. </vt:lpstr>
      <vt:lpstr>1. Cài đặt OpenCart Trên LocalHost</vt:lpstr>
      <vt:lpstr>1. Cài đặt OpenCart Trên LocalHost</vt:lpstr>
      <vt:lpstr>1. Cài đặt OpenCart Trên LocalHost</vt:lpstr>
      <vt:lpstr>1. Cài đặt OpenCart Trên LocalHost</vt:lpstr>
      <vt:lpstr>1. Cài đặt OpenCart Trên LocalHost</vt:lpstr>
      <vt:lpstr>1. Cài đặt OpenCart Trên LocalHost</vt:lpstr>
      <vt:lpstr>1. Cài đặt OpenCart Trên LocalHost</vt:lpstr>
      <vt:lpstr>1. Cài đặt OpenCart Trên LocalHost</vt:lpstr>
      <vt:lpstr>2. THêm Danh mục Hàng</vt:lpstr>
      <vt:lpstr>2. THêm Danh mục Hàng</vt:lpstr>
      <vt:lpstr>2. THêm Danh mục Hàng</vt:lpstr>
      <vt:lpstr>2. THêm Danh mục Hàng</vt:lpstr>
      <vt:lpstr>2. THêm Danh mục Hàng</vt:lpstr>
      <vt:lpstr>3. THêm Sản phẩm</vt:lpstr>
      <vt:lpstr>3. THêm Sản phẩm</vt:lpstr>
      <vt:lpstr>4. Cấu hình hệ thống</vt:lpstr>
      <vt:lpstr>5. Thay đổi hiển thị Trang chủ</vt:lpstr>
      <vt:lpstr>5. Thay đổi hiển thị Trang chủ</vt:lpstr>
      <vt:lpstr>6. Quản lý tin tức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2014-07-20T09:43:16Z</dcterms:created>
  <dcterms:modified xsi:type="dcterms:W3CDTF">2017-08-22T10:37:07Z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TC034313779991</vt:lpwstr>
  </property>
</Properties>
</file>